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8299"/>
            <a:ext cx="7772400" cy="1485901"/>
          </a:xfrm>
        </p:spPr>
        <p:txBody>
          <a:bodyPr anchor="b"/>
          <a:lstStyle>
            <a:lvl1pPr algn="ctr">
              <a:defRPr sz="6000" b="1" cap="none" spc="0">
                <a:ln>
                  <a:solidFill>
                    <a:schemeClr val="bg2">
                      <a:lumMod val="10000"/>
                    </a:schemeClr>
                  </a:solidFill>
                </a:ln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onstantia" panose="0203060205030603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11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8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9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nstantia" panose="02030602050306030303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  <a:lvl2pPr>
              <a:defRPr>
                <a:latin typeface="Constantia" panose="02030602050306030303" pitchFamily="18" charset="0"/>
              </a:defRPr>
            </a:lvl2pPr>
            <a:lvl3pPr>
              <a:defRPr>
                <a:latin typeface="Constantia" panose="02030602050306030303" pitchFamily="18" charset="0"/>
              </a:defRPr>
            </a:lvl3pPr>
            <a:lvl4pPr>
              <a:defRPr>
                <a:latin typeface="Constantia" panose="02030602050306030303" pitchFamily="18" charset="0"/>
              </a:defRPr>
            </a:lvl4pPr>
            <a:lvl5pPr>
              <a:defRPr>
                <a:latin typeface="Constantia" panose="02030602050306030303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89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2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1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28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29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0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96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0159C-DAA0-422B-9CF1-52E711FE8581}" type="datetimeFigureOut">
              <a:rPr lang="ru-RU" smtClean="0"/>
              <a:t>29.12.2015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CDA7-4DBC-47E6-85BA-3E86ECF60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2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4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75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Constantia</vt:lpstr>
      <vt:lpstr>Тема Office</vt:lpstr>
      <vt:lpstr>Название презентации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Dmytro</cp:lastModifiedBy>
  <cp:revision>2</cp:revision>
  <dcterms:created xsi:type="dcterms:W3CDTF">2015-12-29T15:26:07Z</dcterms:created>
  <dcterms:modified xsi:type="dcterms:W3CDTF">2015-12-29T15:32:21Z</dcterms:modified>
</cp:coreProperties>
</file>