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4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24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73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300" y="365126"/>
            <a:ext cx="5607050" cy="1325563"/>
          </a:xfrm>
        </p:spPr>
        <p:txBody>
          <a:bodyPr/>
          <a:lstStyle>
            <a:lvl1pPr>
              <a:defRPr b="1" cap="none" spc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300" y="1825625"/>
            <a:ext cx="5607050" cy="435133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6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83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51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6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3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39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8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C38-CE61-4474-A2AA-6C4E87D710D6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1A22-62BD-4A68-B62D-53FE35E153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69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7745" y="710239"/>
            <a:ext cx="6246254" cy="2387600"/>
          </a:xfrm>
        </p:spPr>
        <p:txBody>
          <a:bodyPr/>
          <a:lstStyle/>
          <a:p>
            <a:r>
              <a:rPr lang="uk-UA" b="1" dirty="0" smtClean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99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Название презентации</a:t>
            </a:r>
            <a:endParaRPr lang="ru-RU" b="1" dirty="0">
              <a:ln w="6600">
                <a:solidFill>
                  <a:srgbClr val="7030A0"/>
                </a:solidFill>
                <a:prstDash val="solid"/>
              </a:ln>
              <a:solidFill>
                <a:srgbClr val="FF6699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504" y="3342538"/>
            <a:ext cx="4626735" cy="1655762"/>
          </a:xfrm>
        </p:spPr>
        <p:txBody>
          <a:bodyPr/>
          <a:lstStyle/>
          <a:p>
            <a:r>
              <a:rPr lang="uk-UA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81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2</cp:revision>
  <dcterms:created xsi:type="dcterms:W3CDTF">2015-12-29T12:56:15Z</dcterms:created>
  <dcterms:modified xsi:type="dcterms:W3CDTF">2015-12-29T13:00:52Z</dcterms:modified>
</cp:coreProperties>
</file>