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C582"/>
    <a:srgbClr val="10D610"/>
    <a:srgbClr val="190504"/>
    <a:srgbClr val="DDC7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5" d="100"/>
          <a:sy n="85" d="100"/>
        </p:scale>
        <p:origin x="6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F1248-1C3D-46AC-B0A0-9BAC73AF7C9B}" type="datetimeFigureOut">
              <a:rPr lang="ru-RU" smtClean="0"/>
              <a:t>22.09.2015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BA6F9-BE03-4979-B08B-6A7B0E9B2D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41364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F1248-1C3D-46AC-B0A0-9BAC73AF7C9B}" type="datetimeFigureOut">
              <a:rPr lang="ru-RU" smtClean="0"/>
              <a:t>22.09.2015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BA6F9-BE03-4979-B08B-6A7B0E9B2D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70880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F1248-1C3D-46AC-B0A0-9BAC73AF7C9B}" type="datetimeFigureOut">
              <a:rPr lang="ru-RU" smtClean="0"/>
              <a:t>22.09.2015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BA6F9-BE03-4979-B08B-6A7B0E9B2D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94853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F1248-1C3D-46AC-B0A0-9BAC73AF7C9B}" type="datetimeFigureOut">
              <a:rPr lang="ru-RU" smtClean="0"/>
              <a:t>22.09.2015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BA6F9-BE03-4979-B08B-6A7B0E9B2D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99242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F1248-1C3D-46AC-B0A0-9BAC73AF7C9B}" type="datetimeFigureOut">
              <a:rPr lang="ru-RU" smtClean="0"/>
              <a:t>22.09.2015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BA6F9-BE03-4979-B08B-6A7B0E9B2D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4342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F1248-1C3D-46AC-B0A0-9BAC73AF7C9B}" type="datetimeFigureOut">
              <a:rPr lang="ru-RU" smtClean="0"/>
              <a:t>22.09.2015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BA6F9-BE03-4979-B08B-6A7B0E9B2D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76769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F1248-1C3D-46AC-B0A0-9BAC73AF7C9B}" type="datetimeFigureOut">
              <a:rPr lang="ru-RU" smtClean="0"/>
              <a:t>22.09.2015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BA6F9-BE03-4979-B08B-6A7B0E9B2D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4098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F1248-1C3D-46AC-B0A0-9BAC73AF7C9B}" type="datetimeFigureOut">
              <a:rPr lang="ru-RU" smtClean="0"/>
              <a:t>22.09.2015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BA6F9-BE03-4979-B08B-6A7B0E9B2D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37323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F1248-1C3D-46AC-B0A0-9BAC73AF7C9B}" type="datetimeFigureOut">
              <a:rPr lang="ru-RU" smtClean="0"/>
              <a:t>22.09.2015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BA6F9-BE03-4979-B08B-6A7B0E9B2D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41055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F1248-1C3D-46AC-B0A0-9BAC73AF7C9B}" type="datetimeFigureOut">
              <a:rPr lang="ru-RU" smtClean="0"/>
              <a:t>22.09.2015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BA6F9-BE03-4979-B08B-6A7B0E9B2D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22172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F1248-1C3D-46AC-B0A0-9BAC73AF7C9B}" type="datetimeFigureOut">
              <a:rPr lang="ru-RU" smtClean="0"/>
              <a:t>22.09.2015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BA6F9-BE03-4979-B08B-6A7B0E9B2D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58643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5F1248-1C3D-46AC-B0A0-9BAC73AF7C9B}" type="datetimeFigureOut">
              <a:rPr lang="ru-RU" smtClean="0"/>
              <a:t>22.09.2015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BA6F9-BE03-4979-B08B-6A7B0E9B2D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8396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02939" y="1037063"/>
            <a:ext cx="6297770" cy="883564"/>
          </a:xfrm>
          <a:solidFill>
            <a:schemeClr val="bg1">
              <a:alpha val="71000"/>
            </a:schemeClr>
          </a:solidFill>
          <a:effectLst>
            <a:glow rad="571500">
              <a:srgbClr val="E6C582"/>
            </a:glow>
            <a:softEdge rad="127000"/>
          </a:effectLst>
        </p:spPr>
        <p:txBody>
          <a:bodyPr>
            <a:noAutofit/>
          </a:bodyPr>
          <a:lstStyle/>
          <a:p>
            <a:r>
              <a:rPr lang="ru-RU" sz="4400" b="1" dirty="0" smtClean="0">
                <a:ln w="6600">
                  <a:solidFill>
                    <a:schemeClr val="bg1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Название</a:t>
            </a:r>
            <a:r>
              <a:rPr lang="en-US" sz="4400" b="1" dirty="0" smtClean="0">
                <a:ln w="6600">
                  <a:solidFill>
                    <a:schemeClr val="bg1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400" b="1" dirty="0" smtClean="0">
                <a:ln w="6600">
                  <a:solidFill>
                    <a:schemeClr val="bg1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презентации</a:t>
            </a:r>
            <a:endParaRPr lang="ru-RU" sz="4400" b="1" dirty="0">
              <a:ln w="6600">
                <a:solidFill>
                  <a:schemeClr val="bg1"/>
                </a:solidFill>
                <a:prstDash val="solid"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29883" y="2225946"/>
            <a:ext cx="3409656" cy="584161"/>
          </a:xfrm>
          <a:solidFill>
            <a:schemeClr val="bg1">
              <a:alpha val="43000"/>
            </a:schemeClr>
          </a:solidFill>
        </p:spPr>
        <p:txBody>
          <a:bodyPr>
            <a:normAutofit/>
          </a:bodyPr>
          <a:lstStyle/>
          <a:p>
            <a:r>
              <a:rPr lang="ru-RU" sz="2700" dirty="0">
                <a:ln w="0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Подзаголовок слайда</a:t>
            </a:r>
          </a:p>
        </p:txBody>
      </p:sp>
    </p:spTree>
    <p:extLst>
      <p:ext uri="{BB962C8B-B14F-4D97-AF65-F5344CB8AC3E}">
        <p14:creationId xmlns:p14="http://schemas.microsoft.com/office/powerpoint/2010/main" val="10199751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639228" y="365126"/>
            <a:ext cx="6876121" cy="1325563"/>
          </a:xfrm>
        </p:spPr>
        <p:txBody>
          <a:bodyPr/>
          <a:lstStyle/>
          <a:p>
            <a:endParaRPr lang="ru-RU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1639228" y="1825625"/>
            <a:ext cx="6876122" cy="4351338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802819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55</TotalTime>
  <Words>4</Words>
  <Application>Microsoft Office PowerPoint</Application>
  <PresentationFormat>Экран (4:3)</PresentationFormat>
  <Paragraphs>2</Paragraphs>
  <Slides>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Тема Office</vt:lpstr>
      <vt:lpstr>Название презентации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Dmytro</dc:creator>
  <cp:lastModifiedBy>Dmytro</cp:lastModifiedBy>
  <cp:revision>6</cp:revision>
  <dcterms:created xsi:type="dcterms:W3CDTF">2015-09-22T12:08:41Z</dcterms:created>
  <dcterms:modified xsi:type="dcterms:W3CDTF">2015-09-22T13:03:42Z</dcterms:modified>
</cp:coreProperties>
</file>