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62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06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05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94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42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19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98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52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23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1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93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1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2421228"/>
            <a:ext cx="7772400" cy="856915"/>
          </a:xfrm>
          <a:solidFill>
            <a:srgbClr val="002060"/>
          </a:solidFill>
          <a:ln w="3810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endParaRPr lang="ru-RU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Monotype Corsiva" panose="03010101010201010101" pitchFamily="66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82614" y="3850782"/>
            <a:ext cx="3361386" cy="48939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ru-RU" dirty="0">
              <a:latin typeface="Monotype Corsiva" panose="03010101010201010101" pitchFamily="66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8661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09825"/>
            <a:ext cx="7886700" cy="974277"/>
          </a:xfrm>
          <a:solidFill>
            <a:srgbClr val="002060"/>
          </a:solidFill>
          <a:ln w="25400">
            <a:solidFill>
              <a:schemeClr val="bg1"/>
            </a:solidFill>
          </a:ln>
        </p:spPr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>
              <a:alpha val="65000"/>
            </a:schemeClr>
          </a:solidFill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0462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Malgun Gothic Semilight</vt:lpstr>
      <vt:lpstr>Arial</vt:lpstr>
      <vt:lpstr>Monotype Corsiva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Dmytro</dc:creator>
  <cp:lastModifiedBy>Dmytro</cp:lastModifiedBy>
  <cp:revision>2</cp:revision>
  <dcterms:created xsi:type="dcterms:W3CDTF">2015-09-21T14:39:36Z</dcterms:created>
  <dcterms:modified xsi:type="dcterms:W3CDTF">2015-09-21T14:55:00Z</dcterms:modified>
</cp:coreProperties>
</file>