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2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0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5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9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2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23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1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421228"/>
            <a:ext cx="7772400" cy="856915"/>
          </a:xfr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Monotype Corsiva" panose="03010101010201010101" pitchFamily="66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2614" y="3850782"/>
            <a:ext cx="3361386" cy="48939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ru-RU" dirty="0">
              <a:latin typeface="Monotype Corsiva" panose="03010101010201010101" pitchFamily="66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66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alpha val="65000"/>
            </a:schemeClr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046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Malgun Gothic Semilight</vt:lpstr>
      <vt:lpstr>Arial</vt:lpstr>
      <vt:lpstr>Monotype Corsiva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Dmytro</cp:lastModifiedBy>
  <cp:revision>1</cp:revision>
  <dcterms:created xsi:type="dcterms:W3CDTF">2015-09-21T14:39:36Z</dcterms:created>
  <dcterms:modified xsi:type="dcterms:W3CDTF">2015-09-21T14:47:11Z</dcterms:modified>
</cp:coreProperties>
</file>