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D3BA"/>
    <a:srgbClr val="613900"/>
    <a:srgbClr val="4C2E09"/>
    <a:srgbClr val="6544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BE5A-415D-4D57-AF6D-BC15A1C1DCB8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A5882-9C9A-4261-BAA2-190F21D38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413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BE5A-415D-4D57-AF6D-BC15A1C1DCB8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A5882-9C9A-4261-BAA2-190F21D38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957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BE5A-415D-4D57-AF6D-BC15A1C1DCB8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A5882-9C9A-4261-BAA2-190F21D38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133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BE5A-415D-4D57-AF6D-BC15A1C1DCB8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A5882-9C9A-4261-BAA2-190F21D38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034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BE5A-415D-4D57-AF6D-BC15A1C1DCB8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A5882-9C9A-4261-BAA2-190F21D38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092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BE5A-415D-4D57-AF6D-BC15A1C1DCB8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A5882-9C9A-4261-BAA2-190F21D38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98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BE5A-415D-4D57-AF6D-BC15A1C1DCB8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A5882-9C9A-4261-BAA2-190F21D38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472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BE5A-415D-4D57-AF6D-BC15A1C1DCB8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A5882-9C9A-4261-BAA2-190F21D38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793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BE5A-415D-4D57-AF6D-BC15A1C1DCB8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A5882-9C9A-4261-BAA2-190F21D38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822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BE5A-415D-4D57-AF6D-BC15A1C1DCB8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A5882-9C9A-4261-BAA2-190F21D38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604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BE5A-415D-4D57-AF6D-BC15A1C1DCB8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A5882-9C9A-4261-BAA2-190F21D38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439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9BE5A-415D-4D57-AF6D-BC15A1C1DCB8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A5882-9C9A-4261-BAA2-190F21D38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295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7772400" cy="766763"/>
          </a:xfrm>
          <a:solidFill>
            <a:srgbClr val="E1D3BA"/>
          </a:solidFill>
          <a:effectLst>
            <a:glow rad="266700">
              <a:srgbClr val="E1D3BA">
                <a:alpha val="82000"/>
              </a:srgbClr>
            </a:glow>
            <a:softEdge rad="152400"/>
          </a:effectLst>
        </p:spPr>
        <p:txBody>
          <a:bodyPr>
            <a:noAutofit/>
          </a:bodyPr>
          <a:lstStyle/>
          <a:p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Название презентации</a:t>
            </a:r>
            <a:endParaRPr lang="ru-RU" sz="4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Подзаголовок слайда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328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48519"/>
          </a:xfrm>
          <a:solidFill>
            <a:srgbClr val="4C2E09"/>
          </a:solidFill>
          <a:effectLst>
            <a:glow rad="927100">
              <a:srgbClr val="4C2E09"/>
            </a:glow>
            <a:outerShdw blurRad="876300" dist="50800" dir="5400000" algn="ctr" rotWithShape="0">
              <a:srgbClr val="000000">
                <a:alpha val="82000"/>
              </a:srgbClr>
            </a:outerShdw>
            <a:reflection stA="45000" endPos="0" dist="50800" dir="5400000" sy="-100000" algn="bl" rotWithShape="0"/>
            <a:softEdge rad="355600"/>
          </a:effectLst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>
            <a:normAutofit/>
            <a:flatTx/>
          </a:bodyPr>
          <a:lstStyle/>
          <a:p>
            <a:endParaRPr lang="ru-RU" sz="36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E1D3BA"/>
          </a:solidFill>
          <a:effectLst>
            <a:glow rad="660400">
              <a:schemeClr val="accent3">
                <a:satMod val="175000"/>
                <a:alpha val="35000"/>
              </a:schemeClr>
            </a:glow>
            <a:softEdge rad="647700"/>
          </a:effectLst>
        </p:spPr>
        <p:txBody>
          <a:bodyPr>
            <a:normAutofit/>
          </a:bodyPr>
          <a:lstStyle/>
          <a:p>
            <a:endParaRPr lang="ru-RU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6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4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Тема Office</vt:lpstr>
      <vt:lpstr>Название презентации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Dmytro</dc:creator>
  <cp:lastModifiedBy>Dmytro</cp:lastModifiedBy>
  <cp:revision>2</cp:revision>
  <dcterms:created xsi:type="dcterms:W3CDTF">2015-09-21T13:41:05Z</dcterms:created>
  <dcterms:modified xsi:type="dcterms:W3CDTF">2015-09-21T13:55:16Z</dcterms:modified>
</cp:coreProperties>
</file>