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8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72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9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6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8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3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30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9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3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420B-75D8-4B8D-A4A1-74FB6849CBD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BF6F-6FF8-4491-91C4-A23C760D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6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Название презентации</a:t>
            </a:r>
            <a:endParaRPr lang="ru-RU" b="1" dirty="0">
              <a:ln w="9525">
                <a:solidFill>
                  <a:schemeClr val="tx1"/>
                </a:solidFill>
                <a:prstDash val="solid"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Подзаголовок слайда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5014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2000"/>
            </a:schemeClr>
          </a:solidFill>
        </p:spPr>
        <p:txBody>
          <a:bodyPr/>
          <a:lstStyle/>
          <a:p>
            <a:endParaRPr lang="ru-RU" b="1" dirty="0">
              <a:ln w="9525">
                <a:solidFill>
                  <a:schemeClr val="tx1"/>
                </a:solidFill>
                <a:prstDash val="solid"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39569"/>
          </a:xfrm>
          <a:solidFill>
            <a:schemeClr val="bg1">
              <a:alpha val="87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02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1</cp:revision>
  <dcterms:created xsi:type="dcterms:W3CDTF">2015-09-21T12:30:34Z</dcterms:created>
  <dcterms:modified xsi:type="dcterms:W3CDTF">2015-09-21T12:33:29Z</dcterms:modified>
</cp:coreProperties>
</file>