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2184399"/>
            <a:ext cx="7772400" cy="987027"/>
          </a:xfrm>
          <a:blipFill>
            <a:blip r:embed="rId2"/>
            <a:stretch>
              <a:fillRect/>
            </a:stretch>
          </a:blipFill>
        </p:spPr>
        <p:txBody>
          <a:bodyPr anchor="b"/>
          <a:lstStyle>
            <a:lvl1pPr algn="ctr">
              <a:defRPr sz="6000" b="1" cap="none" spc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B767-E1AD-4BEB-A120-88E71A2ED479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C5E1-188C-452C-BBF2-00EB7FC0D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920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B767-E1AD-4BEB-A120-88E71A2ED479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C5E1-188C-452C-BBF2-00EB7FC0D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73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B767-E1AD-4BEB-A120-88E71A2ED479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C5E1-188C-452C-BBF2-00EB7FC0D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75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 b="1" cap="none" spc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B767-E1AD-4BEB-A120-88E71A2ED479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C5E1-188C-452C-BBF2-00EB7FC0D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01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B767-E1AD-4BEB-A120-88E71A2ED479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C5E1-188C-452C-BBF2-00EB7FC0D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27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B767-E1AD-4BEB-A120-88E71A2ED479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C5E1-188C-452C-BBF2-00EB7FC0D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253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B767-E1AD-4BEB-A120-88E71A2ED479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C5E1-188C-452C-BBF2-00EB7FC0D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03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B767-E1AD-4BEB-A120-88E71A2ED479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C5E1-188C-452C-BBF2-00EB7FC0D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591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B767-E1AD-4BEB-A120-88E71A2ED479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C5E1-188C-452C-BBF2-00EB7FC0D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96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B767-E1AD-4BEB-A120-88E71A2ED479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C5E1-188C-452C-BBF2-00EB7FC0D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87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B767-E1AD-4BEB-A120-88E71A2ED479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C5E1-188C-452C-BBF2-00EB7FC0D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297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1B767-E1AD-4BEB-A120-88E71A2ED479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6C5E1-188C-452C-BBF2-00EB7FC0D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543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8650" y="1983345"/>
            <a:ext cx="7772400" cy="1188081"/>
          </a:xfrm>
          <a:noFill/>
          <a:ln w="1270" cmpd="tri">
            <a:solidFill>
              <a:schemeClr val="bg1"/>
            </a:solidFill>
            <a:prstDash val="sysDash"/>
          </a:ln>
          <a:effectLst>
            <a:glow rad="901700">
              <a:schemeClr val="accent1">
                <a:alpha val="40000"/>
              </a:schemeClr>
            </a:glow>
            <a:innerShdw blurRad="558800" dist="1079500" dir="9420000">
              <a:prstClr val="black"/>
            </a:innerShdw>
          </a:effectLst>
        </p:spPr>
        <p:txBody>
          <a:bodyPr>
            <a:normAutofit/>
          </a:bodyPr>
          <a:lstStyle/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Подзаголовок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529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ln w="1270">
            <a:solidFill>
              <a:schemeClr val="accent6"/>
            </a:solidFill>
          </a:ln>
          <a:effectLst>
            <a:glow rad="774700">
              <a:schemeClr val="accent2">
                <a:alpha val="46000"/>
              </a:schemeClr>
            </a:glow>
            <a:outerShdw blurRad="584200" dist="889000" dir="9600000" sx="1000" sy="1000" algn="ctr" rotWithShape="0">
              <a:srgbClr val="000000">
                <a:alpha val="43137"/>
              </a:srgbClr>
            </a:outerShdw>
            <a:softEdge rad="0"/>
          </a:effectLst>
        </p:spPr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4967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4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Название презентации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Dmytro</dc:creator>
  <cp:lastModifiedBy>Dmytro</cp:lastModifiedBy>
  <cp:revision>4</cp:revision>
  <dcterms:created xsi:type="dcterms:W3CDTF">2015-09-18T15:10:09Z</dcterms:created>
  <dcterms:modified xsi:type="dcterms:W3CDTF">2015-09-18T15:46:12Z</dcterms:modified>
</cp:coreProperties>
</file>