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60A"/>
    <a:srgbClr val="4A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0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9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2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51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5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2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91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7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8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7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9B93-6DBB-427A-A17B-51996DDCC75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8F73-24AE-4586-ACBC-6F993340C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22225">
                  <a:solidFill>
                    <a:srgbClr val="48060A"/>
                  </a:solidFill>
                  <a:prstDash val="solid"/>
                </a:ln>
                <a:solidFill>
                  <a:srgbClr val="C00000"/>
                </a:solidFill>
              </a:rPr>
              <a:t>Название презентации</a:t>
            </a:r>
            <a:endParaRPr lang="ru-RU" sz="5400" b="1" dirty="0">
              <a:ln w="22225">
                <a:solidFill>
                  <a:srgbClr val="48060A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09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spc="50">
              <a:ln w="9525" cmpd="sng">
                <a:solidFill>
                  <a:srgbClr val="48060A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7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1</cp:revision>
  <dcterms:created xsi:type="dcterms:W3CDTF">2015-09-16T19:07:02Z</dcterms:created>
  <dcterms:modified xsi:type="dcterms:W3CDTF">2015-09-16T19:10:55Z</dcterms:modified>
</cp:coreProperties>
</file>