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1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3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85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85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5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0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4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9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99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6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D726-DACB-4558-9D7D-0D7D7E13769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FBEE7-3A0E-4427-94E1-AD9F29E72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5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2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6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Dmytro</cp:lastModifiedBy>
  <cp:revision>1</cp:revision>
  <dcterms:created xsi:type="dcterms:W3CDTF">2015-09-16T08:25:37Z</dcterms:created>
  <dcterms:modified xsi:type="dcterms:W3CDTF">2015-09-16T08:26:10Z</dcterms:modified>
</cp:coreProperties>
</file>