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9" r:id="rId3"/>
    <p:sldId id="261" r:id="rId4"/>
    <p:sldId id="262" r:id="rId5"/>
    <p:sldId id="258" r:id="rId6"/>
    <p:sldId id="260" r:id="rId7"/>
    <p:sldId id="257" r:id="rId8"/>
    <p:sldId id="265" r:id="rId9"/>
    <p:sldId id="266" r:id="rId10"/>
    <p:sldId id="267" r:id="rId11"/>
    <p:sldId id="268" r:id="rId12"/>
    <p:sldId id="264" r:id="rId13"/>
    <p:sldId id="263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4BED-0835-42A7-BF39-495C92A0863B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07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4BED-0835-42A7-BF39-495C92A0863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793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4BED-0835-42A7-BF39-495C92A0863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528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4BED-0835-42A7-BF39-495C92A0863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428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4BED-0835-42A7-BF39-495C92A0863B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60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4BED-0835-42A7-BF39-495C92A0863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50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4BED-0835-42A7-BF39-495C92A0863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5466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4BED-0835-42A7-BF39-495C92A0863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51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4BED-0835-42A7-BF39-495C92A0863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83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0F4BED-0835-42A7-BF39-495C92A0863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25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4BED-0835-42A7-BF39-495C92A0863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85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0F4BED-0835-42A7-BF39-495C92A0863B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1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620688"/>
            <a:ext cx="5029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476250"/>
            <a:ext cx="8007350" cy="56197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" sz="2800"/>
              <a:t>REPORTING QUESTIONS</a:t>
            </a:r>
          </a:p>
          <a:p>
            <a:pPr>
              <a:lnSpc>
                <a:spcPct val="90000"/>
              </a:lnSpc>
            </a:pPr>
            <a:r>
              <a:rPr lang="es-ES" sz="2800"/>
              <a:t>"Where is my umbrella?" she asked.</a:t>
            </a:r>
            <a:br>
              <a:rPr lang="es-ES" sz="2800"/>
            </a:br>
            <a:r>
              <a:rPr lang="es-ES" sz="2800"/>
              <a:t>→ She asked _______________________</a:t>
            </a:r>
          </a:p>
          <a:p>
            <a:pPr>
              <a:lnSpc>
                <a:spcPct val="90000"/>
              </a:lnSpc>
            </a:pPr>
            <a:r>
              <a:rPr lang="es-ES" sz="2800"/>
              <a:t>"How are you?" Martin asked us.</a:t>
            </a:r>
            <a:br>
              <a:rPr lang="es-ES" sz="2800"/>
            </a:br>
            <a:r>
              <a:rPr lang="es-ES" sz="2800"/>
              <a:t>→ Martin asked us ___________________</a:t>
            </a:r>
          </a:p>
          <a:p>
            <a:pPr>
              <a:lnSpc>
                <a:spcPct val="90000"/>
              </a:lnSpc>
            </a:pPr>
            <a:r>
              <a:rPr lang="es-ES" sz="2800"/>
              <a:t>He asked, "Do I have to do it?"</a:t>
            </a:r>
            <a:br>
              <a:rPr lang="es-ES" sz="2800"/>
            </a:br>
            <a:r>
              <a:rPr lang="es-ES" sz="2800"/>
              <a:t>→ He asked ________________________</a:t>
            </a:r>
          </a:p>
          <a:p>
            <a:pPr>
              <a:lnSpc>
                <a:spcPct val="90000"/>
              </a:lnSpc>
            </a:pPr>
            <a:r>
              <a:rPr lang="es-ES" sz="2800"/>
              <a:t>"Where have you been?" the mother asked her daughter.</a:t>
            </a:r>
            <a:br>
              <a:rPr lang="es-ES" sz="2800"/>
            </a:br>
            <a:r>
              <a:rPr lang="es-ES" sz="2800"/>
              <a:t>→ The mother asked her daughter ________</a:t>
            </a:r>
          </a:p>
          <a:p>
            <a:pPr>
              <a:lnSpc>
                <a:spcPct val="90000"/>
              </a:lnSpc>
            </a:pPr>
            <a:r>
              <a:rPr lang="es-ES" sz="2800"/>
              <a:t>"Which dress do you like best?" she asked her boyfriend.</a:t>
            </a:r>
            <a:br>
              <a:rPr lang="es-ES" sz="2800"/>
            </a:br>
            <a:r>
              <a:rPr lang="es-ES" sz="2800"/>
              <a:t>→ She asked her boyfriend _______________</a:t>
            </a:r>
          </a:p>
          <a:p>
            <a:pPr>
              <a:lnSpc>
                <a:spcPct val="90000"/>
              </a:lnSpc>
            </a:pP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476250"/>
            <a:ext cx="8007350" cy="5619750"/>
          </a:xfrm>
        </p:spPr>
        <p:txBody>
          <a:bodyPr>
            <a:normAutofit/>
          </a:bodyPr>
          <a:lstStyle/>
          <a:p>
            <a:r>
              <a:rPr lang="es-ES" sz="2800"/>
              <a:t>"What are they doing?" she asked.</a:t>
            </a:r>
            <a:br>
              <a:rPr lang="es-ES" sz="2800"/>
            </a:br>
            <a:r>
              <a:rPr lang="es-ES" sz="2800"/>
              <a:t>→ She wanted to know ________________</a:t>
            </a:r>
          </a:p>
          <a:p>
            <a:r>
              <a:rPr lang="es-ES" sz="2800"/>
              <a:t>"Are you going to the cinema?" he asked me.</a:t>
            </a:r>
            <a:br>
              <a:rPr lang="es-ES" sz="2800"/>
            </a:br>
            <a:r>
              <a:rPr lang="es-ES" sz="2800"/>
              <a:t>→ He wanted to know _________________</a:t>
            </a:r>
          </a:p>
          <a:p>
            <a:r>
              <a:rPr lang="es-ES" sz="2800"/>
              <a:t>The teacher asked, "Who speaks English?"</a:t>
            </a:r>
            <a:br>
              <a:rPr lang="es-ES" sz="2800"/>
            </a:br>
            <a:r>
              <a:rPr lang="es-ES" sz="2800"/>
              <a:t>→ The teacher wanted to know __________</a:t>
            </a:r>
          </a:p>
          <a:p>
            <a:r>
              <a:rPr lang="es-ES" sz="2800"/>
              <a:t>"How do you know that?" she asked me.</a:t>
            </a:r>
            <a:br>
              <a:rPr lang="es-ES" sz="2800"/>
            </a:br>
            <a:r>
              <a:rPr lang="es-ES" sz="2800"/>
              <a:t>→ She asked me ______________________</a:t>
            </a:r>
          </a:p>
          <a:p>
            <a:r>
              <a:rPr lang="es-ES" sz="2800"/>
              <a:t>"Has Caron talked to Kevin?" my friend asked me.</a:t>
            </a:r>
            <a:br>
              <a:rPr lang="es-ES" sz="2800"/>
            </a:br>
            <a:r>
              <a:rPr lang="es-ES" sz="2800"/>
              <a:t>→ My friend asked me __________________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476250"/>
            <a:ext cx="8007350" cy="5619750"/>
          </a:xfrm>
        </p:spPr>
        <p:txBody>
          <a:bodyPr/>
          <a:lstStyle/>
          <a:p>
            <a:r>
              <a:rPr lang="es-ES"/>
              <a:t>When transforming questions,also note that you have to:</a:t>
            </a:r>
          </a:p>
          <a:p>
            <a:r>
              <a:rPr lang="es-ES"/>
              <a:t>transform the question into an indirect question </a:t>
            </a:r>
          </a:p>
          <a:p>
            <a:r>
              <a:rPr lang="es-ES"/>
              <a:t>use the interrogative or </a:t>
            </a:r>
            <a:r>
              <a:rPr lang="es-ES" i="1"/>
              <a:t>if</a:t>
            </a:r>
            <a:r>
              <a:rPr lang="es-ES"/>
              <a:t> / </a:t>
            </a:r>
            <a:r>
              <a:rPr lang="es-ES" i="1"/>
              <a:t>whether</a:t>
            </a:r>
            <a:r>
              <a:rPr lang="es-ES"/>
              <a:t> </a:t>
            </a:r>
          </a:p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838200" y="549275"/>
            <a:ext cx="8007350" cy="5546725"/>
          </a:xfrm>
        </p:spPr>
        <p:txBody>
          <a:bodyPr/>
          <a:lstStyle/>
          <a:p>
            <a:r>
              <a:rPr lang="es-ES" b="1"/>
              <a:t>Interrogative direct speech</a:t>
            </a:r>
          </a:p>
          <a:p>
            <a:r>
              <a:rPr lang="es-ES"/>
              <a:t>“Why don’t you speak English?”</a:t>
            </a:r>
          </a:p>
          <a:p>
            <a:r>
              <a:rPr lang="es-ES" b="1"/>
              <a:t>reported speech</a:t>
            </a:r>
          </a:p>
          <a:p>
            <a:r>
              <a:rPr lang="es-ES"/>
              <a:t>He asked me why I didn’t speak English</a:t>
            </a:r>
          </a:p>
          <a:p>
            <a:r>
              <a:rPr lang="es-ES"/>
              <a:t>Direct: </a:t>
            </a:r>
          </a:p>
          <a:p>
            <a:r>
              <a:rPr lang="es-ES"/>
              <a:t>“Do you speak English?”</a:t>
            </a:r>
          </a:p>
          <a:p>
            <a:r>
              <a:rPr lang="es-ES" b="1"/>
              <a:t>reported speech:</a:t>
            </a:r>
          </a:p>
          <a:p>
            <a:r>
              <a:rPr lang="es-ES"/>
              <a:t>He asked me whether / if I spoke English.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838200" y="692150"/>
            <a:ext cx="8007350" cy="5403850"/>
          </a:xfrm>
        </p:spPr>
        <p:txBody>
          <a:bodyPr/>
          <a:lstStyle/>
          <a:p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report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another</a:t>
            </a:r>
            <a:r>
              <a:rPr lang="es-ES" dirty="0"/>
              <a:t> </a:t>
            </a:r>
            <a:r>
              <a:rPr lang="es-ES" dirty="0" err="1"/>
              <a:t>person</a:t>
            </a:r>
            <a:r>
              <a:rPr lang="es-ES" dirty="0"/>
              <a:t> has </a:t>
            </a:r>
            <a:r>
              <a:rPr lang="es-ES" dirty="0" err="1"/>
              <a:t>said</a:t>
            </a:r>
            <a:r>
              <a:rPr lang="es-ES" dirty="0"/>
              <a:t>,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usually</a:t>
            </a:r>
            <a:r>
              <a:rPr lang="es-ES" dirty="0"/>
              <a:t> do </a:t>
            </a:r>
            <a:r>
              <a:rPr lang="es-ES" dirty="0" err="1"/>
              <a:t>not</a:t>
            </a:r>
            <a:r>
              <a:rPr lang="es-ES" dirty="0"/>
              <a:t> use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speaker’s</a:t>
            </a:r>
            <a:r>
              <a:rPr lang="es-ES" dirty="0"/>
              <a:t> </a:t>
            </a:r>
            <a:r>
              <a:rPr lang="es-ES" dirty="0" err="1"/>
              <a:t>exact</a:t>
            </a:r>
            <a:r>
              <a:rPr lang="es-ES" dirty="0"/>
              <a:t> </a:t>
            </a:r>
            <a:r>
              <a:rPr lang="es-ES" dirty="0" err="1"/>
              <a:t>words</a:t>
            </a:r>
            <a:r>
              <a:rPr lang="es-ES" dirty="0"/>
              <a:t> (</a:t>
            </a:r>
            <a:r>
              <a:rPr lang="es-ES" dirty="0" err="1"/>
              <a:t>direct</a:t>
            </a:r>
            <a:r>
              <a:rPr lang="es-ES" dirty="0"/>
              <a:t> </a:t>
            </a:r>
            <a:r>
              <a:rPr lang="es-ES" dirty="0" err="1"/>
              <a:t>speech</a:t>
            </a:r>
            <a:r>
              <a:rPr lang="es-ES" dirty="0"/>
              <a:t>),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 smtClean="0"/>
              <a:t>reported</a:t>
            </a:r>
            <a:r>
              <a:rPr lang="es-ES" dirty="0" smtClean="0"/>
              <a:t> </a:t>
            </a:r>
            <a:r>
              <a:rPr lang="es-ES" dirty="0" err="1" smtClean="0"/>
              <a:t>speech</a:t>
            </a:r>
            <a:r>
              <a:rPr lang="es-ES" dirty="0" smtClean="0"/>
              <a:t> </a:t>
            </a:r>
            <a:r>
              <a:rPr lang="es-ES" dirty="0"/>
              <a:t>(</a:t>
            </a:r>
            <a:r>
              <a:rPr lang="es-ES" dirty="0" err="1" smtClean="0"/>
              <a:t>indirect</a:t>
            </a:r>
            <a:r>
              <a:rPr lang="es-ES" dirty="0" smtClean="0"/>
              <a:t>)</a:t>
            </a:r>
            <a:r>
              <a:rPr lang="es-ES" sz="1800" dirty="0" smtClean="0"/>
              <a:t> </a:t>
            </a:r>
            <a:r>
              <a:rPr lang="es-ES" sz="2400" dirty="0" smtClean="0"/>
              <a:t>.</a:t>
            </a:r>
          </a:p>
          <a:p>
            <a:endParaRPr lang="es-E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3000372"/>
            <a:ext cx="47625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476250"/>
            <a:ext cx="8007350" cy="5619750"/>
          </a:xfrm>
        </p:spPr>
        <p:txBody>
          <a:bodyPr/>
          <a:lstStyle/>
          <a:p>
            <a:r>
              <a:rPr lang="es-ES" sz="2800" dirty="0" err="1"/>
              <a:t>When</a:t>
            </a:r>
            <a:r>
              <a:rPr lang="es-ES" sz="2800" dirty="0"/>
              <a:t> </a:t>
            </a:r>
            <a:r>
              <a:rPr lang="es-ES" sz="2800" dirty="0" err="1"/>
              <a:t>transforming</a:t>
            </a:r>
            <a:r>
              <a:rPr lang="es-ES" sz="2800" dirty="0"/>
              <a:t> </a:t>
            </a:r>
            <a:r>
              <a:rPr lang="es-ES" sz="2800" dirty="0" err="1"/>
              <a:t>statements</a:t>
            </a:r>
            <a:r>
              <a:rPr lang="es-ES" sz="2800" dirty="0"/>
              <a:t>, </a:t>
            </a:r>
            <a:r>
              <a:rPr lang="es-ES" sz="2800" dirty="0" err="1"/>
              <a:t>check</a:t>
            </a:r>
            <a:r>
              <a:rPr lang="es-ES" sz="2800" dirty="0"/>
              <a:t> </a:t>
            </a:r>
            <a:r>
              <a:rPr lang="es-ES" sz="2800" dirty="0" err="1"/>
              <a:t>whether</a:t>
            </a:r>
            <a:r>
              <a:rPr lang="es-ES" sz="2800" dirty="0"/>
              <a:t> </a:t>
            </a:r>
            <a:r>
              <a:rPr lang="es-ES" sz="2800" dirty="0" err="1"/>
              <a:t>you</a:t>
            </a:r>
            <a:r>
              <a:rPr lang="es-ES" sz="2800" dirty="0"/>
              <a:t> </a:t>
            </a:r>
            <a:r>
              <a:rPr lang="es-ES" sz="2800" dirty="0" err="1"/>
              <a:t>have</a:t>
            </a:r>
            <a:r>
              <a:rPr lang="es-ES" sz="2800" dirty="0"/>
              <a:t> </a:t>
            </a:r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change</a:t>
            </a:r>
            <a:r>
              <a:rPr lang="es-ES" sz="2800" dirty="0"/>
              <a:t>:</a:t>
            </a:r>
          </a:p>
          <a:p>
            <a:r>
              <a:rPr lang="es-ES" sz="2800" dirty="0" err="1"/>
              <a:t>pronouns</a:t>
            </a:r>
            <a:r>
              <a:rPr lang="es-ES" sz="2800" dirty="0"/>
              <a:t> </a:t>
            </a:r>
          </a:p>
          <a:p>
            <a:r>
              <a:rPr lang="es-ES" sz="2800" dirty="0" err="1"/>
              <a:t>present</a:t>
            </a:r>
            <a:r>
              <a:rPr lang="es-ES" sz="2800" dirty="0"/>
              <a:t> tense </a:t>
            </a:r>
            <a:r>
              <a:rPr lang="es-ES" sz="2800" dirty="0" err="1"/>
              <a:t>verbs</a:t>
            </a:r>
            <a:r>
              <a:rPr lang="es-ES" sz="2800" dirty="0"/>
              <a:t> (3rd </a:t>
            </a:r>
            <a:r>
              <a:rPr lang="es-ES" sz="2800" dirty="0" err="1"/>
              <a:t>person</a:t>
            </a:r>
            <a:r>
              <a:rPr lang="es-ES" sz="2800" dirty="0"/>
              <a:t> singular) </a:t>
            </a:r>
          </a:p>
          <a:p>
            <a:r>
              <a:rPr lang="es-ES" sz="2800" dirty="0"/>
              <a:t>place and time </a:t>
            </a:r>
            <a:r>
              <a:rPr lang="es-ES" sz="2800" dirty="0" err="1"/>
              <a:t>expressions</a:t>
            </a:r>
            <a:r>
              <a:rPr lang="es-ES" sz="2800" dirty="0"/>
              <a:t> </a:t>
            </a:r>
          </a:p>
          <a:p>
            <a:r>
              <a:rPr lang="es-ES" sz="2800" dirty="0"/>
              <a:t>tenses (</a:t>
            </a:r>
            <a:r>
              <a:rPr lang="es-ES" sz="2800" dirty="0" err="1"/>
              <a:t>backshift</a:t>
            </a:r>
            <a:r>
              <a:rPr lang="es-ES" sz="2800" dirty="0"/>
              <a:t>) </a:t>
            </a: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71876"/>
            <a:ext cx="4286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476250"/>
            <a:ext cx="8007350" cy="5619750"/>
          </a:xfrm>
        </p:spPr>
        <p:txBody>
          <a:bodyPr/>
          <a:lstStyle/>
          <a:p>
            <a:r>
              <a:rPr lang="es-ES" b="1"/>
              <a:t>Example</a:t>
            </a:r>
          </a:p>
          <a:p>
            <a:r>
              <a:rPr lang="es-ES" b="1" u="sng"/>
              <a:t>direct speech</a:t>
            </a:r>
          </a:p>
          <a:p>
            <a:r>
              <a:rPr lang="es-ES" u="sng"/>
              <a:t>“I</a:t>
            </a:r>
            <a:r>
              <a:rPr lang="es-ES"/>
              <a:t> speak English.”</a:t>
            </a:r>
            <a:endParaRPr lang="es-ES" b="1"/>
          </a:p>
          <a:p>
            <a:pPr>
              <a:buFont typeface="Wingdings" pitchFamily="2" charset="2"/>
              <a:buNone/>
            </a:pPr>
            <a:r>
              <a:rPr lang="es-ES"/>
              <a:t> </a:t>
            </a:r>
          </a:p>
          <a:p>
            <a:r>
              <a:rPr lang="es-ES" u="sng"/>
              <a:t>English.</a:t>
            </a:r>
            <a:r>
              <a:rPr lang="es-ES" b="1" u="sng"/>
              <a:t>reported speech</a:t>
            </a:r>
            <a:br>
              <a:rPr lang="es-ES" b="1" u="sng"/>
            </a:br>
            <a:endParaRPr lang="es-ES" b="1" u="sng"/>
          </a:p>
          <a:p>
            <a:r>
              <a:rPr lang="es-ES"/>
              <a:t>He said that he spoke English.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476250"/>
            <a:ext cx="7769225" cy="56483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584" y="404664"/>
            <a:ext cx="7723187" cy="57610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549275"/>
            <a:ext cx="7626350" cy="59039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333375"/>
            <a:ext cx="8007350" cy="5762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/>
              <a:t>Rewrite the sentences in reported speech. Change pronouns and time expressions where necessary.</a:t>
            </a:r>
          </a:p>
          <a:p>
            <a:pPr>
              <a:lnSpc>
                <a:spcPct val="90000"/>
              </a:lnSpc>
            </a:pPr>
            <a:r>
              <a:rPr lang="es-ES" sz="2800"/>
              <a:t>She said, "I am reading."</a:t>
            </a:r>
            <a:br>
              <a:rPr lang="es-ES" sz="2800"/>
            </a:br>
            <a:r>
              <a:rPr lang="es-ES" sz="2800"/>
              <a:t>→ She said that ____________________</a:t>
            </a:r>
          </a:p>
          <a:p>
            <a:pPr>
              <a:lnSpc>
                <a:spcPct val="90000"/>
              </a:lnSpc>
            </a:pPr>
            <a:r>
              <a:rPr lang="es-ES" sz="2800"/>
              <a:t>They said, "We are busy."</a:t>
            </a:r>
            <a:br>
              <a:rPr lang="es-ES" sz="2800"/>
            </a:br>
            <a:r>
              <a:rPr lang="es-ES" sz="2800"/>
              <a:t>→ They said that ___________________</a:t>
            </a:r>
          </a:p>
          <a:p>
            <a:pPr>
              <a:lnSpc>
                <a:spcPct val="90000"/>
              </a:lnSpc>
            </a:pPr>
            <a:r>
              <a:rPr lang="es-ES" sz="2800"/>
              <a:t>He said, "I know a better restaurant."</a:t>
            </a:r>
            <a:br>
              <a:rPr lang="es-ES" sz="2800"/>
            </a:br>
            <a:r>
              <a:rPr lang="es-ES" sz="2800"/>
              <a:t>→ He said that _____________________</a:t>
            </a:r>
          </a:p>
          <a:p>
            <a:pPr>
              <a:lnSpc>
                <a:spcPct val="90000"/>
              </a:lnSpc>
            </a:pPr>
            <a:r>
              <a:rPr lang="es-ES" sz="2800"/>
              <a:t>She said, "I woke up early."</a:t>
            </a:r>
            <a:br>
              <a:rPr lang="es-ES" sz="2800"/>
            </a:br>
            <a:r>
              <a:rPr lang="es-ES" sz="2800"/>
              <a:t>→ She said that ____________________</a:t>
            </a:r>
          </a:p>
          <a:p>
            <a:pPr>
              <a:lnSpc>
                <a:spcPct val="90000"/>
              </a:lnSpc>
            </a:pPr>
            <a:r>
              <a:rPr lang="es-ES" sz="2800"/>
              <a:t>He said, "I will ring her."</a:t>
            </a:r>
            <a:br>
              <a:rPr lang="es-ES" sz="2800"/>
            </a:br>
            <a:r>
              <a:rPr lang="es-ES" sz="2800"/>
              <a:t>→ He said that _____________________</a:t>
            </a:r>
          </a:p>
          <a:p>
            <a:pPr>
              <a:lnSpc>
                <a:spcPct val="90000"/>
              </a:lnSpc>
            </a:pP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333375"/>
            <a:ext cx="8007350" cy="5762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/>
              <a:t>They said, "We have just arrived."</a:t>
            </a:r>
            <a:br>
              <a:rPr lang="es-ES"/>
            </a:br>
            <a:r>
              <a:rPr lang="es-ES"/>
              <a:t>→ They said that _________________</a:t>
            </a:r>
          </a:p>
          <a:p>
            <a:pPr>
              <a:lnSpc>
                <a:spcPct val="90000"/>
              </a:lnSpc>
            </a:pPr>
            <a:r>
              <a:rPr lang="es-ES"/>
              <a:t>He said, "I will clean the car."</a:t>
            </a:r>
            <a:br>
              <a:rPr lang="es-ES"/>
            </a:br>
            <a:r>
              <a:rPr lang="es-ES"/>
              <a:t>→ He said that ___________________</a:t>
            </a:r>
          </a:p>
          <a:p>
            <a:pPr>
              <a:lnSpc>
                <a:spcPct val="90000"/>
              </a:lnSpc>
            </a:pPr>
            <a:r>
              <a:rPr lang="es-ES"/>
              <a:t>She said, "I did not say that."</a:t>
            </a:r>
            <a:br>
              <a:rPr lang="es-ES"/>
            </a:br>
            <a:r>
              <a:rPr lang="es-ES"/>
              <a:t>→ She said that __________________</a:t>
            </a:r>
          </a:p>
          <a:p>
            <a:pPr>
              <a:lnSpc>
                <a:spcPct val="90000"/>
              </a:lnSpc>
            </a:pPr>
            <a:r>
              <a:rPr lang="es-ES"/>
              <a:t>She said, "I don't know where my shoes are."</a:t>
            </a:r>
            <a:br>
              <a:rPr lang="es-ES"/>
            </a:br>
            <a:r>
              <a:rPr lang="es-ES"/>
              <a:t>→ She said that __________________</a:t>
            </a:r>
          </a:p>
          <a:p>
            <a:pPr>
              <a:lnSpc>
                <a:spcPct val="90000"/>
              </a:lnSpc>
            </a:pPr>
            <a:r>
              <a:rPr lang="es-ES"/>
              <a:t>He said: "I won't tell anyone."</a:t>
            </a:r>
            <a:br>
              <a:rPr lang="es-ES"/>
            </a:br>
            <a:r>
              <a:rPr lang="es-ES"/>
              <a:t>→ He said that 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90</TotalTime>
  <Words>184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isem</dc:creator>
  <cp:lastModifiedBy>pptforschool.ru</cp:lastModifiedBy>
  <cp:revision>9</cp:revision>
  <dcterms:created xsi:type="dcterms:W3CDTF">2010-02-21T23:30:04Z</dcterms:created>
  <dcterms:modified xsi:type="dcterms:W3CDTF">2018-03-22T10:41:53Z</dcterms:modified>
</cp:coreProperties>
</file>