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75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75494B-94DC-4A85-AE19-EFFEBB7A3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460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2909C-33A6-42C6-8740-5EA2B6B7995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original was copied from www.   And has been modified by Don Fisher.</a:t>
            </a:r>
          </a:p>
        </p:txBody>
      </p:sp>
    </p:spTree>
    <p:extLst>
      <p:ext uri="{BB962C8B-B14F-4D97-AF65-F5344CB8AC3E}">
        <p14:creationId xmlns:p14="http://schemas.microsoft.com/office/powerpoint/2010/main" val="276293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3D979-C5E4-44C0-9B77-3722B72C2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42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83A43-8A8C-4903-A7C5-13D34D8E4A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21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68295-1663-46B0-8778-6B6C88E0FE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16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1E2C0-B944-48AB-A6E9-2322D9A7FF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67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4CED5-58CA-4986-974D-ECECF50BEF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64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63453-D3A6-4278-A9F2-16D84AAB4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51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FD3A4-0943-4BFB-9F56-FA48529F4D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0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0867E-6B4A-4761-9701-583D7CF94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03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B4BC4-5BB9-4A8D-A3AF-F9D580EA8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10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8F5E0-C7F9-4079-8471-5838050AC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73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A0ACC-A625-4B6C-B9C8-A361E60DF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68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8ABC7B-1EA4-4438-87F9-A9F81D4101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79115"/>
            <a:ext cx="9144000" cy="16097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en-US" sz="6500" dirty="0"/>
              <a:t>Irregular Verbs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988840"/>
            <a:ext cx="4362028" cy="4634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come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371600" y="55626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12293" name="Picture 5" descr="come-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4150"/>
            <a:ext cx="4267200" cy="272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294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come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13316" name="Group 4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17526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30" name="Picture 18" descr="come-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2563"/>
            <a:ext cx="42672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do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371600" y="55626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14341" name="Picture 5" descr="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6688"/>
            <a:ext cx="3200400" cy="298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342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do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15364" name="Group 4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17526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78" name="Picture 18" descr="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5250"/>
            <a:ext cx="3276600" cy="306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draw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71600" y="55626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16389" name="Picture 5" descr="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7938"/>
            <a:ext cx="2971800" cy="284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390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draw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17526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draw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drawn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26" name="Picture 18" descr="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-65088"/>
            <a:ext cx="3048000" cy="29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drink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71600" y="55626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18437" name="Picture 5" descr="dr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575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438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drink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19460" name="Group 4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17526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drunk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74" name="Picture 18" descr="dr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575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dream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22533" name="Picture 5" descr="dreamsk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8900"/>
            <a:ext cx="3200400" cy="298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534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dream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23575" name="Group 23"/>
          <p:cNvGraphicFramePr>
            <a:graphicFrameLocks noGrp="1"/>
          </p:cNvGraphicFramePr>
          <p:nvPr/>
        </p:nvGraphicFramePr>
        <p:xfrm>
          <a:off x="1219200" y="3048000"/>
          <a:ext cx="6553200" cy="2439988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dreamt/dreamed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dreamt/ dreamed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70" name="Picture 18" descr="dreamsk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8900"/>
            <a:ext cx="3200400" cy="298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COMMON IRREGULAR VERBS</a:t>
            </a:r>
            <a:r>
              <a:rPr lang="en-US" altLang="en-US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blow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4100" name="Group 4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371600" y="55626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4115" name="Picture 19" descr="windyclou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11225"/>
            <a:ext cx="3124200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drive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24581" name="Picture 5" descr="car-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1913"/>
            <a:ext cx="3886200" cy="283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582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drive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25604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drove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driven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18" name="Picture 18" descr="car-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1913"/>
            <a:ext cx="3886200" cy="283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eat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26629" name="Picture 5" descr="eati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82550"/>
            <a:ext cx="4267200" cy="279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630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eat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27652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eaten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66" name="Picture 18" descr="eati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82550"/>
            <a:ext cx="4267200" cy="279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fall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28677" name="Picture 5" descr="crow-f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222567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678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fall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29700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fallen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714" name="Picture 18" descr="crow-f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"/>
            <a:ext cx="222567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forgive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30725" name="Picture 5" descr="begg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7788"/>
            <a:ext cx="32004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726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forgive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31748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forgive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forgave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forgiven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762" name="Picture 18" descr="begg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7788"/>
            <a:ext cx="32004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get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32773" name="Picture 5" descr="fe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7150"/>
            <a:ext cx="29718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2774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get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33796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gotten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3810" name="Picture 18" descr="fe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29718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COMMON IRREGULAR VERBS</a:t>
            </a:r>
            <a:r>
              <a:rPr lang="en-US" altLang="en-US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blow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38" name="Picture 18" descr="windyclou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703263"/>
            <a:ext cx="3429000" cy="233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go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34821" name="Picture 5" descr="family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-6350"/>
            <a:ext cx="3733800" cy="287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4822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go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35844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858" name="Picture 18" descr="family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9863"/>
            <a:ext cx="3505200" cy="269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grow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36869" name="Picture 5" descr="flowergro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1000"/>
            <a:ext cx="4038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6870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grow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37892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906" name="Picture 18" descr="flowergro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-38100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know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38917" name="Picture 5" descr="i-kn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9863"/>
            <a:ext cx="3276600" cy="282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8918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know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39940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know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knew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9954" name="Picture 18" descr="i-kn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3276600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lay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graphicFrame>
        <p:nvGraphicFramePr>
          <p:cNvPr id="40966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pic>
        <p:nvPicPr>
          <p:cNvPr id="40981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0"/>
            <a:ext cx="3944938" cy="306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3810000" y="2667000"/>
            <a:ext cx="1828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lay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41988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200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3944938" cy="306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3733800" y="2667000"/>
            <a:ext cx="16764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lie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43013" name="Picture 5" descr="naptim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5250"/>
            <a:ext cx="41148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3014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lie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44036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4050" name="Picture 18" descr="naptim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5250"/>
            <a:ext cx="41148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break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71600" y="55626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6149" name="Picture 5" descr="beat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8463"/>
            <a:ext cx="3276600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150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ride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45061" name="Picture 5" descr="cowboy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6838"/>
            <a:ext cx="3429000" cy="313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5062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ride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46084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ridden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6098" name="Picture 18" descr="cowboy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3429000" cy="313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run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47109" name="Picture 5" descr="football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575"/>
            <a:ext cx="3276600" cy="301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110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run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48132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8146" name="Picture 18" descr="footballru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0"/>
            <a:ext cx="3581400" cy="329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see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49157" name="Picture 5" descr="sea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55625"/>
            <a:ext cx="3810000" cy="230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9158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see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50180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0194" name="Picture 18" descr="sea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7625"/>
            <a:ext cx="4648200" cy="28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sing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graphicFrame>
        <p:nvGraphicFramePr>
          <p:cNvPr id="51205" name="Group 5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pic>
        <p:nvPicPr>
          <p:cNvPr id="51219" name="Picture 19" descr="rock-fem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2079625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sing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52228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2242" name="Picture 18" descr="rock-fem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0"/>
            <a:ext cx="2308225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sit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53253" name="Picture 5" descr="girlsd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0"/>
            <a:ext cx="296862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3254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sit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54276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4290" name="Picture 18" descr="girlsd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2689225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break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7172" name="Group 4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break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broke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broken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86" name="Picture 18" descr="beat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8138"/>
            <a:ext cx="33528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speak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55301" name="Picture 5" descr="scaryst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2388"/>
            <a:ext cx="297180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5302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speak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56324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speak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spoke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spoken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6338" name="Picture 18" descr="scaryst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2388"/>
            <a:ext cx="297180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swim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57348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swims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swam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swum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1295400" y="4191000"/>
            <a:ext cx="1981200" cy="11985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20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3276600" y="4191000"/>
            <a:ext cx="2057400" cy="11985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20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5410200" y="4191000"/>
            <a:ext cx="2286000" cy="119856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20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57366" name="Picture 22" descr="swim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"/>
            <a:ext cx="2351088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swim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58372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swim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swam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swum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8386" name="Picture 18" descr="swim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2573338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take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59397" name="Picture 5" descr="r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73025"/>
            <a:ext cx="2952750" cy="289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398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take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60420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0434" name="Picture 18" descr="r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73025"/>
            <a:ext cx="3105150" cy="289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throw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61445" name="Picture 5" descr="baseballpitc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63" y="0"/>
            <a:ext cx="28606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1446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throw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62468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throw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threw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thrown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2482" name="Picture 18" descr="baseballpitc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0"/>
            <a:ext cx="28606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write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63493" name="Picture 5" descr="write-zi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"/>
            <a:ext cx="27463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3494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write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64516" name="Group 4"/>
          <p:cNvGraphicFramePr>
            <a:graphicFrameLocks noGrp="1"/>
          </p:cNvGraphicFramePr>
          <p:nvPr/>
        </p:nvGraphicFramePr>
        <p:xfrm>
          <a:off x="1219200" y="3048000"/>
          <a:ext cx="65532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3622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write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wrote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written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4530" name="Picture 18" descr="write-zi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27463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catch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71600" y="55626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8197" name="Picture 5" descr="baseballc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0"/>
            <a:ext cx="28321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198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catch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9220" name="Group 4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catch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caught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34" name="Picture 18" descr="baseballc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28321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choose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371600" y="55626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Can you list these verb forms?</a:t>
            </a:r>
          </a:p>
        </p:txBody>
      </p:sp>
      <p:pic>
        <p:nvPicPr>
          <p:cNvPr id="10245" name="Picture 5" descr="think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2311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46" name="Group 6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b="1"/>
              <a:t>chose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graphicFrame>
        <p:nvGraphicFramePr>
          <p:cNvPr id="11268" name="Group 4"/>
          <p:cNvGraphicFramePr>
            <a:graphicFrameLocks noGrp="1"/>
          </p:cNvGraphicFramePr>
          <p:nvPr/>
        </p:nvGraphicFramePr>
        <p:xfrm>
          <a:off x="1524000" y="3048000"/>
          <a:ext cx="5715000" cy="2260600"/>
        </p:xfrm>
        <a:graphic>
          <a:graphicData uri="http://schemas.openxmlformats.org/drawingml/2006/table">
            <a:tbl>
              <a:tblPr/>
              <a:tblGrid>
                <a:gridCol w="2057400"/>
                <a:gridCol w="1752600"/>
                <a:gridCol w="1905000"/>
              </a:tblGrid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chose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chosen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2" name="Picture 18" descr="think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2311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696</Words>
  <Application>Microsoft Office PowerPoint</Application>
  <PresentationFormat>On-screen Show (4:3)</PresentationFormat>
  <Paragraphs>443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Times</vt:lpstr>
      <vt:lpstr>Arial</vt:lpstr>
      <vt:lpstr>Arial Unicode MS</vt:lpstr>
      <vt:lpstr>Comic Sans MS</vt:lpstr>
      <vt:lpstr>Blank</vt:lpstr>
      <vt:lpstr>Irregular Verbs</vt:lpstr>
      <vt:lpstr>COMMON IRREGULAR VERBS </vt:lpstr>
      <vt:lpstr>COMMON IRREGULAR VERBS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Madera High School</dc:creator>
  <cp:lastModifiedBy>pptforschool.ru</cp:lastModifiedBy>
  <cp:revision>5</cp:revision>
  <dcterms:created xsi:type="dcterms:W3CDTF">1904-01-09T12:08:37Z</dcterms:created>
  <dcterms:modified xsi:type="dcterms:W3CDTF">2018-01-19T14:47:27Z</dcterms:modified>
</cp:coreProperties>
</file>