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1100"/>
    <a:srgbClr val="5E2A07"/>
    <a:srgbClr val="C79B5A"/>
    <a:srgbClr val="531F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 cap="none" spc="0">
                <a:ln w="6600">
                  <a:solidFill>
                    <a:srgbClr val="5E2A07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01600" dist="88900" dir="3300000" sx="101000" sy="101000" algn="tl" rotWithShape="0">
                    <a:srgbClr val="441100">
                      <a:alpha val="92000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="1" cap="none" spc="0">
                <a:ln w="6600">
                  <a:solidFill>
                    <a:srgbClr val="4411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5E2A07"/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1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68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8650" y="687432"/>
            <a:ext cx="7886700" cy="958805"/>
          </a:xfrm>
        </p:spPr>
        <p:txBody>
          <a:bodyPr anchor="b"/>
          <a:lstStyle>
            <a:lvl1pPr algn="ctr">
              <a:defRPr sz="6000" b="1" cap="none" spc="0">
                <a:ln w="6600">
                  <a:solidFill>
                    <a:srgbClr val="5E2A07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01600" dist="88900" dir="3300000" sx="101000" sy="101000" algn="tl" rotWithShape="0">
                    <a:srgbClr val="441100">
                      <a:alpha val="92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9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30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0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6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12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60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27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16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DFEA-66DC-4959-976A-88DDF1CB0CD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057A-A829-4E3E-8358-887DA690D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44138" y="1711233"/>
            <a:ext cx="5185954" cy="1798729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Antikvar Shadow" panose="020B0000000000000000" pitchFamily="34" charset="0"/>
              </a:rPr>
              <a:t>Название презентации</a:t>
            </a:r>
            <a:endParaRPr lang="ru-RU" dirty="0">
              <a:latin typeface="Antikvar Shadow" panose="020B0000000000000000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38496" y="3837169"/>
            <a:ext cx="4238897" cy="473574"/>
          </a:xfrm>
        </p:spPr>
        <p:txBody>
          <a:bodyPr/>
          <a:lstStyle/>
          <a:p>
            <a:r>
              <a:rPr lang="uk-UA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44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628650" y="687432"/>
            <a:ext cx="7886700" cy="958805"/>
          </a:xfrm>
        </p:spPr>
        <p:txBody>
          <a:bodyPr/>
          <a:lstStyle/>
          <a:p>
            <a:endParaRPr lang="ru-RU">
              <a:latin typeface="Antikvar Shadow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757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</Words>
  <Application>Microsoft Office PowerPoint</Application>
  <PresentationFormat>Pokaz na ekranie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Antikvar Shadow</vt:lpstr>
      <vt:lpstr>Arial</vt:lpstr>
      <vt:lpstr>Calibri</vt:lpstr>
      <vt:lpstr>Calibri Light</vt:lpstr>
      <vt:lpstr>Motyw pakietu Office</vt:lpstr>
      <vt:lpstr>Название презентации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Dmytro</dc:creator>
  <cp:lastModifiedBy>Dmytro</cp:lastModifiedBy>
  <cp:revision>3</cp:revision>
  <dcterms:created xsi:type="dcterms:W3CDTF">2016-08-31T19:45:14Z</dcterms:created>
  <dcterms:modified xsi:type="dcterms:W3CDTF">2016-08-31T20:07:52Z</dcterms:modified>
</cp:coreProperties>
</file>