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55B8-7D83-4DAF-989B-7E9B679C1B6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4FC6-B5D9-406E-A55F-7BC0B3A9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68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55B8-7D83-4DAF-989B-7E9B679C1B6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4FC6-B5D9-406E-A55F-7BC0B3A9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26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55B8-7D83-4DAF-989B-7E9B679C1B6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4FC6-B5D9-406E-A55F-7BC0B3A9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9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55B8-7D83-4DAF-989B-7E9B679C1B6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4FC6-B5D9-406E-A55F-7BC0B3A9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60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55B8-7D83-4DAF-989B-7E9B679C1B6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4FC6-B5D9-406E-A55F-7BC0B3A9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0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55B8-7D83-4DAF-989B-7E9B679C1B6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4FC6-B5D9-406E-A55F-7BC0B3A9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61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55B8-7D83-4DAF-989B-7E9B679C1B6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4FC6-B5D9-406E-A55F-7BC0B3A9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81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55B8-7D83-4DAF-989B-7E9B679C1B6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4FC6-B5D9-406E-A55F-7BC0B3A9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5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55B8-7D83-4DAF-989B-7E9B679C1B6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4FC6-B5D9-406E-A55F-7BC0B3A9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27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55B8-7D83-4DAF-989B-7E9B679C1B6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4FC6-B5D9-406E-A55F-7BC0B3A9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0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55B8-7D83-4DAF-989B-7E9B679C1B6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4FC6-B5D9-406E-A55F-7BC0B3A9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1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E55B8-7D83-4DAF-989B-7E9B679C1B6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64FC6-B5D9-406E-A55F-7BC0B3A9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68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9069" y="1543986"/>
            <a:ext cx="9144000" cy="1156507"/>
          </a:xfrm>
          <a:solidFill>
            <a:schemeClr val="accent4"/>
          </a:solidFill>
          <a:effectLst>
            <a:glow>
              <a:schemeClr val="accent1">
                <a:alpha val="45000"/>
              </a:schemeClr>
            </a:glow>
            <a:softEdge rad="0"/>
          </a:effectLst>
          <a:scene3d>
            <a:camera prst="orthographicFront"/>
            <a:lightRig rig="threePt" dir="t"/>
          </a:scene3d>
          <a:sp3d extrusionH="254000">
            <a:bevelT w="152400" h="50800" prst="softRound"/>
            <a:bevelB w="304800" h="330200" prst="divot"/>
            <a:extrusionClr>
              <a:srgbClr val="FF0000"/>
            </a:extrusionClr>
          </a:sp3d>
        </p:spPr>
        <p:txBody>
          <a:bodyPr/>
          <a:lstStyle/>
          <a:p>
            <a:r>
              <a:rPr lang="ru-RU" b="1" dirty="0" smtClean="0">
                <a:ln w="952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Название презентации</a:t>
            </a:r>
            <a:endParaRPr lang="ru-RU" b="1" dirty="0">
              <a:ln w="9525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0919" y="2927481"/>
            <a:ext cx="4342150" cy="700139"/>
          </a:xfrm>
          <a:solidFill>
            <a:schemeClr val="bg2"/>
          </a:solidFill>
          <a:effectLst/>
          <a:scene3d>
            <a:camera prst="orthographicFront"/>
            <a:lightRig rig="threePt" dir="t"/>
          </a:scene3d>
          <a:sp3d extrusionH="76200">
            <a:bevelT w="152400" h="50800" prst="softRound"/>
            <a:bevelB w="101600" prst="riblet"/>
            <a:extrusionClr>
              <a:schemeClr val="tx1">
                <a:lumMod val="75000"/>
                <a:lumOff val="25000"/>
              </a:schemeClr>
            </a:extrusionClr>
          </a:sp3d>
        </p:spPr>
        <p:txBody>
          <a:bodyPr/>
          <a:lstStyle/>
          <a:p>
            <a:r>
              <a:rPr lang="ru-RU" dirty="0" smtClean="0">
                <a:ln w="3175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Подзаголовок слайда</a:t>
            </a:r>
            <a:endParaRPr lang="ru-RU" dirty="0">
              <a:ln w="3175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88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endParaRPr lang="ru-RU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alpha val="49000"/>
            </a:schemeClr>
          </a:solid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021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Arial</vt:lpstr>
      <vt:lpstr>Тема Office</vt:lpstr>
      <vt:lpstr>Название презентации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Dmytro</cp:lastModifiedBy>
  <cp:revision>1</cp:revision>
  <dcterms:created xsi:type="dcterms:W3CDTF">2015-09-22T08:17:26Z</dcterms:created>
  <dcterms:modified xsi:type="dcterms:W3CDTF">2015-09-22T08:17:38Z</dcterms:modified>
</cp:coreProperties>
</file>