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3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2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05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9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19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23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9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4FD8-9544-4C0E-9B13-D2BE428438B0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E50EF-0CF1-400E-BD97-DF843CA54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1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4474" y="296214"/>
            <a:ext cx="7772400" cy="856915"/>
          </a:xfrm>
          <a:noFill/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endParaRPr lang="ru-RU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2140" y="6117464"/>
            <a:ext cx="3361386" cy="4893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ru-RU" dirty="0">
              <a:latin typeface="Monotype Corsiva" panose="03010101010201010101" pitchFamily="66" charset="0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6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19" y="300732"/>
            <a:ext cx="7886700" cy="974277"/>
          </a:xfrm>
          <a:solidFill>
            <a:srgbClr val="013F54"/>
          </a:solidFill>
          <a:ln w="25400">
            <a:solidFill>
              <a:schemeClr val="bg1"/>
            </a:solidFill>
          </a:ln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7892" y="1468192"/>
            <a:ext cx="6377457" cy="4708771"/>
          </a:xfrm>
          <a:solidFill>
            <a:schemeClr val="bg1">
              <a:alpha val="65000"/>
            </a:schemeClr>
          </a:solid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04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286" y="365126"/>
            <a:ext cx="6313063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2286" y="1825625"/>
            <a:ext cx="6313064" cy="43513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80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Malgun Gothic Semilight</vt:lpstr>
      <vt:lpstr>Arial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Dmytro</cp:lastModifiedBy>
  <cp:revision>3</cp:revision>
  <dcterms:created xsi:type="dcterms:W3CDTF">2015-09-21T14:39:36Z</dcterms:created>
  <dcterms:modified xsi:type="dcterms:W3CDTF">2015-09-21T15:30:46Z</dcterms:modified>
</cp:coreProperties>
</file>