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ytro" initials="D" lastIdx="1" clrIdx="0">
    <p:extLst>
      <p:ext uri="{19B8F6BF-5375-455C-9EA6-DF929625EA0E}">
        <p15:presenceInfo xmlns:p15="http://schemas.microsoft.com/office/powerpoint/2012/main" userId="Dmytr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4AC6-FB8F-4650-9FA7-2BAB87E32705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E3F-EE9B-42A8-B4E2-EAEAF69B2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10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4AC6-FB8F-4650-9FA7-2BAB87E32705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E3F-EE9B-42A8-B4E2-EAEAF69B2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97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4AC6-FB8F-4650-9FA7-2BAB87E32705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E3F-EE9B-42A8-B4E2-EAEAF69B2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0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4AC6-FB8F-4650-9FA7-2BAB87E32705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E3F-EE9B-42A8-B4E2-EAEAF69B2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2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4AC6-FB8F-4650-9FA7-2BAB87E32705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E3F-EE9B-42A8-B4E2-EAEAF69B2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34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4AC6-FB8F-4650-9FA7-2BAB87E32705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E3F-EE9B-42A8-B4E2-EAEAF69B2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92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4AC6-FB8F-4650-9FA7-2BAB87E32705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E3F-EE9B-42A8-B4E2-EAEAF69B2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86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4AC6-FB8F-4650-9FA7-2BAB87E32705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E3F-EE9B-42A8-B4E2-EAEAF69B2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55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4AC6-FB8F-4650-9FA7-2BAB87E32705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E3F-EE9B-42A8-B4E2-EAEAF69B2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76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4AC6-FB8F-4650-9FA7-2BAB87E32705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E3F-EE9B-42A8-B4E2-EAEAF69B2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54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4AC6-FB8F-4650-9FA7-2BAB87E32705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E3F-EE9B-42A8-B4E2-EAEAF69B2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60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54AC6-FB8F-4650-9FA7-2BAB87E32705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D0E3F-EE9B-42A8-B4E2-EAEAF69B2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25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Название презентации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82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004552"/>
            <a:ext cx="7886700" cy="686137"/>
          </a:xfrm>
        </p:spPr>
        <p:txBody>
          <a:bodyPr>
            <a:normAutofit fontScale="90000"/>
          </a:bodyPr>
          <a:lstStyle/>
          <a:p>
            <a:endParaRPr lang="ru-RU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264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Название презентации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Dmytro</dc:creator>
  <cp:lastModifiedBy>Dmytro</cp:lastModifiedBy>
  <cp:revision>2</cp:revision>
  <dcterms:created xsi:type="dcterms:W3CDTF">2015-09-21T09:40:59Z</dcterms:created>
  <dcterms:modified xsi:type="dcterms:W3CDTF">2015-09-21T09:43:17Z</dcterms:modified>
</cp:coreProperties>
</file>