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8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2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4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0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4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0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9554"/>
            <a:ext cx="7772400" cy="165540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Название презентации</a:t>
            </a:r>
            <a:endParaRPr lang="ru-RU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499007"/>
            <a:ext cx="6858000" cy="1655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Подзаголовок слайда</a:t>
            </a:r>
            <a:endParaRPr lang="ru-RU" sz="28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239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23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1</cp:revision>
  <dcterms:created xsi:type="dcterms:W3CDTF">2015-09-09T11:26:26Z</dcterms:created>
  <dcterms:modified xsi:type="dcterms:W3CDTF">2015-09-09T11:30:16Z</dcterms:modified>
</cp:coreProperties>
</file>