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799"/>
            <a:ext cx="7772400" cy="1300163"/>
          </a:xfrm>
        </p:spPr>
        <p:txBody>
          <a:bodyPr anchor="b"/>
          <a:lstStyle>
            <a:lvl1pPr algn="ctr">
              <a:defRPr sz="6000" b="1" cap="none" spc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1" cap="none" spc="0">
                <a:ln w="1016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2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5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114300">
                    <a:schemeClr val="tx1">
                      <a:lumMod val="95000"/>
                      <a:lumOff val="5000"/>
                      <a:alpha val="43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glow rad="2159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glow rad="2159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glow rad="2159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glow rad="2159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glow rad="2159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4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0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4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133B-B034-4BB7-98FB-DE1586147844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E815F-8B9B-418A-8D5D-4AE8F93C1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0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39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23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Georgia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3</cp:revision>
  <dcterms:created xsi:type="dcterms:W3CDTF">2015-09-09T11:26:26Z</dcterms:created>
  <dcterms:modified xsi:type="dcterms:W3CDTF">2015-09-09T11:45:08Z</dcterms:modified>
</cp:coreProperties>
</file>