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</p:sldMasterIdLst>
  <p:notesMasterIdLst>
    <p:notesMasterId r:id="rId9"/>
  </p:notesMasterIdLst>
  <p:sldIdLst>
    <p:sldId id="311" r:id="rId2"/>
    <p:sldId id="270" r:id="rId3"/>
    <p:sldId id="292" r:id="rId4"/>
    <p:sldId id="275" r:id="rId5"/>
    <p:sldId id="310" r:id="rId6"/>
    <p:sldId id="282" r:id="rId7"/>
    <p:sldId id="276" r:id="rId8"/>
  </p:sldIdLst>
  <p:sldSz cx="9144000" cy="6858000" type="screen4x3"/>
  <p:notesSz cx="6791325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8E0D1D-7BA7-48D3-8098-28DA3453A76D}" type="datetimeFigureOut">
              <a:rPr lang="ru-RU"/>
              <a:pPr>
                <a:defRPr/>
              </a:pPr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1A7418-B340-49D8-8DC0-7F8EAFADE9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3880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5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438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30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066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9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254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397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458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884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1221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85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22E19C-C920-44F7-8C42-91858D988EF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>
                <a:gd name="T0" fmla="*/ 92 w 95"/>
                <a:gd name="T1" fmla="*/ 114 h 123"/>
                <a:gd name="T2" fmla="*/ 78 w 95"/>
                <a:gd name="T3" fmla="*/ 105 h 123"/>
                <a:gd name="T4" fmla="*/ 62 w 95"/>
                <a:gd name="T5" fmla="*/ 85 h 123"/>
                <a:gd name="T6" fmla="*/ 46 w 95"/>
                <a:gd name="T7" fmla="*/ 62 h 123"/>
                <a:gd name="T8" fmla="*/ 30 w 95"/>
                <a:gd name="T9" fmla="*/ 33 h 123"/>
                <a:gd name="T10" fmla="*/ 24 w 95"/>
                <a:gd name="T11" fmla="*/ 6 h 123"/>
                <a:gd name="T12" fmla="*/ 24 w 95"/>
                <a:gd name="T13" fmla="*/ 0 h 123"/>
                <a:gd name="T14" fmla="*/ 22 w 95"/>
                <a:gd name="T15" fmla="*/ 0 h 123"/>
                <a:gd name="T16" fmla="*/ 14 w 95"/>
                <a:gd name="T17" fmla="*/ 2 h 123"/>
                <a:gd name="T18" fmla="*/ 3 w 95"/>
                <a:gd name="T19" fmla="*/ 6 h 123"/>
                <a:gd name="T20" fmla="*/ 0 w 95"/>
                <a:gd name="T21" fmla="*/ 6 h 123"/>
                <a:gd name="T22" fmla="*/ 0 w 95"/>
                <a:gd name="T23" fmla="*/ 11 h 123"/>
                <a:gd name="T24" fmla="*/ 11 w 95"/>
                <a:gd name="T25" fmla="*/ 29 h 123"/>
                <a:gd name="T26" fmla="*/ 27 w 95"/>
                <a:gd name="T27" fmla="*/ 60 h 123"/>
                <a:gd name="T28" fmla="*/ 43 w 95"/>
                <a:gd name="T29" fmla="*/ 85 h 123"/>
                <a:gd name="T30" fmla="*/ 76 w 95"/>
                <a:gd name="T31" fmla="*/ 116 h 123"/>
                <a:gd name="T32" fmla="*/ 84 w 95"/>
                <a:gd name="T33" fmla="*/ 123 h 123"/>
                <a:gd name="T34" fmla="*/ 95 w 95"/>
                <a:gd name="T35" fmla="*/ 121 h 123"/>
                <a:gd name="T36" fmla="*/ 92 w 95"/>
                <a:gd name="T37" fmla="*/ 114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>
                <a:gd name="T0" fmla="*/ 78 w 619"/>
                <a:gd name="T1" fmla="*/ 128 h 527"/>
                <a:gd name="T2" fmla="*/ 13 w 619"/>
                <a:gd name="T3" fmla="*/ 193 h 527"/>
                <a:gd name="T4" fmla="*/ 0 w 619"/>
                <a:gd name="T5" fmla="*/ 229 h 527"/>
                <a:gd name="T6" fmla="*/ 16 w 619"/>
                <a:gd name="T7" fmla="*/ 224 h 527"/>
                <a:gd name="T8" fmla="*/ 3 w 619"/>
                <a:gd name="T9" fmla="*/ 256 h 527"/>
                <a:gd name="T10" fmla="*/ 32 w 619"/>
                <a:gd name="T11" fmla="*/ 372 h 527"/>
                <a:gd name="T12" fmla="*/ 70 w 619"/>
                <a:gd name="T13" fmla="*/ 433 h 527"/>
                <a:gd name="T14" fmla="*/ 92 w 619"/>
                <a:gd name="T15" fmla="*/ 397 h 527"/>
                <a:gd name="T16" fmla="*/ 124 w 619"/>
                <a:gd name="T17" fmla="*/ 388 h 527"/>
                <a:gd name="T18" fmla="*/ 151 w 619"/>
                <a:gd name="T19" fmla="*/ 453 h 527"/>
                <a:gd name="T20" fmla="*/ 173 w 619"/>
                <a:gd name="T21" fmla="*/ 448 h 527"/>
                <a:gd name="T22" fmla="*/ 238 w 619"/>
                <a:gd name="T23" fmla="*/ 527 h 527"/>
                <a:gd name="T24" fmla="*/ 249 w 619"/>
                <a:gd name="T25" fmla="*/ 435 h 527"/>
                <a:gd name="T26" fmla="*/ 262 w 619"/>
                <a:gd name="T27" fmla="*/ 433 h 527"/>
                <a:gd name="T28" fmla="*/ 276 w 619"/>
                <a:gd name="T29" fmla="*/ 381 h 527"/>
                <a:gd name="T30" fmla="*/ 324 w 619"/>
                <a:gd name="T31" fmla="*/ 401 h 527"/>
                <a:gd name="T32" fmla="*/ 373 w 619"/>
                <a:gd name="T33" fmla="*/ 473 h 527"/>
                <a:gd name="T34" fmla="*/ 378 w 619"/>
                <a:gd name="T35" fmla="*/ 457 h 527"/>
                <a:gd name="T36" fmla="*/ 408 w 619"/>
                <a:gd name="T37" fmla="*/ 455 h 527"/>
                <a:gd name="T38" fmla="*/ 421 w 619"/>
                <a:gd name="T39" fmla="*/ 435 h 527"/>
                <a:gd name="T40" fmla="*/ 462 w 619"/>
                <a:gd name="T41" fmla="*/ 430 h 527"/>
                <a:gd name="T42" fmla="*/ 505 w 619"/>
                <a:gd name="T43" fmla="*/ 455 h 527"/>
                <a:gd name="T44" fmla="*/ 538 w 619"/>
                <a:gd name="T45" fmla="*/ 450 h 527"/>
                <a:gd name="T46" fmla="*/ 548 w 619"/>
                <a:gd name="T47" fmla="*/ 441 h 527"/>
                <a:gd name="T48" fmla="*/ 519 w 619"/>
                <a:gd name="T49" fmla="*/ 386 h 527"/>
                <a:gd name="T50" fmla="*/ 516 w 619"/>
                <a:gd name="T51" fmla="*/ 372 h 527"/>
                <a:gd name="T52" fmla="*/ 489 w 619"/>
                <a:gd name="T53" fmla="*/ 325 h 527"/>
                <a:gd name="T54" fmla="*/ 508 w 619"/>
                <a:gd name="T55" fmla="*/ 303 h 527"/>
                <a:gd name="T56" fmla="*/ 548 w 619"/>
                <a:gd name="T57" fmla="*/ 294 h 527"/>
                <a:gd name="T58" fmla="*/ 548 w 619"/>
                <a:gd name="T59" fmla="*/ 282 h 527"/>
                <a:gd name="T60" fmla="*/ 513 w 619"/>
                <a:gd name="T61" fmla="*/ 278 h 527"/>
                <a:gd name="T62" fmla="*/ 424 w 619"/>
                <a:gd name="T63" fmla="*/ 224 h 527"/>
                <a:gd name="T64" fmla="*/ 432 w 619"/>
                <a:gd name="T65" fmla="*/ 211 h 527"/>
                <a:gd name="T66" fmla="*/ 457 w 619"/>
                <a:gd name="T67" fmla="*/ 204 h 527"/>
                <a:gd name="T68" fmla="*/ 513 w 619"/>
                <a:gd name="T69" fmla="*/ 193 h 527"/>
                <a:gd name="T70" fmla="*/ 538 w 619"/>
                <a:gd name="T71" fmla="*/ 202 h 527"/>
                <a:gd name="T72" fmla="*/ 532 w 619"/>
                <a:gd name="T73" fmla="*/ 179 h 527"/>
                <a:gd name="T74" fmla="*/ 573 w 619"/>
                <a:gd name="T75" fmla="*/ 166 h 527"/>
                <a:gd name="T76" fmla="*/ 619 w 619"/>
                <a:gd name="T77" fmla="*/ 128 h 527"/>
                <a:gd name="T78" fmla="*/ 562 w 619"/>
                <a:gd name="T79" fmla="*/ 141 h 527"/>
                <a:gd name="T80" fmla="*/ 538 w 619"/>
                <a:gd name="T81" fmla="*/ 112 h 527"/>
                <a:gd name="T82" fmla="*/ 519 w 619"/>
                <a:gd name="T83" fmla="*/ 110 h 527"/>
                <a:gd name="T84" fmla="*/ 492 w 619"/>
                <a:gd name="T85" fmla="*/ 92 h 527"/>
                <a:gd name="T86" fmla="*/ 519 w 619"/>
                <a:gd name="T87" fmla="*/ 52 h 527"/>
                <a:gd name="T88" fmla="*/ 497 w 619"/>
                <a:gd name="T89" fmla="*/ 54 h 527"/>
                <a:gd name="T90" fmla="*/ 424 w 619"/>
                <a:gd name="T91" fmla="*/ 72 h 527"/>
                <a:gd name="T92" fmla="*/ 348 w 619"/>
                <a:gd name="T93" fmla="*/ 59 h 527"/>
                <a:gd name="T94" fmla="*/ 348 w 619"/>
                <a:gd name="T95" fmla="*/ 43 h 527"/>
                <a:gd name="T96" fmla="*/ 386 w 619"/>
                <a:gd name="T97" fmla="*/ 27 h 527"/>
                <a:gd name="T98" fmla="*/ 397 w 619"/>
                <a:gd name="T99" fmla="*/ 5 h 527"/>
                <a:gd name="T100" fmla="*/ 346 w 619"/>
                <a:gd name="T101" fmla="*/ 9 h 527"/>
                <a:gd name="T102" fmla="*/ 284 w 619"/>
                <a:gd name="T103" fmla="*/ 5 h 527"/>
                <a:gd name="T104" fmla="*/ 251 w 619"/>
                <a:gd name="T105" fmla="*/ 20 h 527"/>
                <a:gd name="T106" fmla="*/ 257 w 619"/>
                <a:gd name="T107" fmla="*/ 7 h 527"/>
                <a:gd name="T108" fmla="*/ 240 w 619"/>
                <a:gd name="T109" fmla="*/ 3 h 527"/>
                <a:gd name="T110" fmla="*/ 154 w 619"/>
                <a:gd name="T111" fmla="*/ 34 h 527"/>
                <a:gd name="T112" fmla="*/ 119 w 619"/>
                <a:gd name="T113" fmla="*/ 83 h 5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>
                <a:gd name="T0" fmla="*/ 0 w 413"/>
                <a:gd name="T1" fmla="*/ 0 h 333"/>
                <a:gd name="T2" fmla="*/ 35 w 413"/>
                <a:gd name="T3" fmla="*/ 31 h 333"/>
                <a:gd name="T4" fmla="*/ 103 w 413"/>
                <a:gd name="T5" fmla="*/ 87 h 333"/>
                <a:gd name="T6" fmla="*/ 167 w 413"/>
                <a:gd name="T7" fmla="*/ 141 h 333"/>
                <a:gd name="T8" fmla="*/ 219 w 413"/>
                <a:gd name="T9" fmla="*/ 179 h 333"/>
                <a:gd name="T10" fmla="*/ 248 w 413"/>
                <a:gd name="T11" fmla="*/ 208 h 333"/>
                <a:gd name="T12" fmla="*/ 259 w 413"/>
                <a:gd name="T13" fmla="*/ 215 h 333"/>
                <a:gd name="T14" fmla="*/ 286 w 413"/>
                <a:gd name="T15" fmla="*/ 237 h 333"/>
                <a:gd name="T16" fmla="*/ 313 w 413"/>
                <a:gd name="T17" fmla="*/ 264 h 333"/>
                <a:gd name="T18" fmla="*/ 340 w 413"/>
                <a:gd name="T19" fmla="*/ 284 h 333"/>
                <a:gd name="T20" fmla="*/ 373 w 413"/>
                <a:gd name="T21" fmla="*/ 309 h 333"/>
                <a:gd name="T22" fmla="*/ 413 w 413"/>
                <a:gd name="T23" fmla="*/ 333 h 3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>
                <a:gd name="T0" fmla="*/ 0 w 72"/>
                <a:gd name="T1" fmla="*/ 0 h 11"/>
                <a:gd name="T2" fmla="*/ 16 w 72"/>
                <a:gd name="T3" fmla="*/ 0 h 11"/>
                <a:gd name="T4" fmla="*/ 24 w 72"/>
                <a:gd name="T5" fmla="*/ 0 h 11"/>
                <a:gd name="T6" fmla="*/ 43 w 72"/>
                <a:gd name="T7" fmla="*/ 7 h 11"/>
                <a:gd name="T8" fmla="*/ 59 w 72"/>
                <a:gd name="T9" fmla="*/ 11 h 11"/>
                <a:gd name="T10" fmla="*/ 72 w 72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>
                <a:gd name="T0" fmla="*/ 0 w 30"/>
                <a:gd name="T1" fmla="*/ 0 h 117"/>
                <a:gd name="T2" fmla="*/ 6 w 30"/>
                <a:gd name="T3" fmla="*/ 16 h 117"/>
                <a:gd name="T4" fmla="*/ 14 w 30"/>
                <a:gd name="T5" fmla="*/ 54 h 117"/>
                <a:gd name="T6" fmla="*/ 19 w 30"/>
                <a:gd name="T7" fmla="*/ 87 h 117"/>
                <a:gd name="T8" fmla="*/ 30 w 30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>
                <a:gd name="T0" fmla="*/ 38 w 38"/>
                <a:gd name="T1" fmla="*/ 92 h 92"/>
                <a:gd name="T2" fmla="*/ 21 w 38"/>
                <a:gd name="T3" fmla="*/ 63 h 92"/>
                <a:gd name="T4" fmla="*/ 11 w 38"/>
                <a:gd name="T5" fmla="*/ 42 h 92"/>
                <a:gd name="T6" fmla="*/ 0 w 38"/>
                <a:gd name="T7" fmla="*/ 20 h 92"/>
                <a:gd name="T8" fmla="*/ 0 w 38"/>
                <a:gd name="T9" fmla="*/ 4 h 92"/>
                <a:gd name="T10" fmla="*/ 0 w 38"/>
                <a:gd name="T11" fmla="*/ 0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>
                <a:gd name="T0" fmla="*/ 0 w 71"/>
                <a:gd name="T1" fmla="*/ 0 h 143"/>
                <a:gd name="T2" fmla="*/ 17 w 71"/>
                <a:gd name="T3" fmla="*/ 22 h 143"/>
                <a:gd name="T4" fmla="*/ 28 w 71"/>
                <a:gd name="T5" fmla="*/ 60 h 143"/>
                <a:gd name="T6" fmla="*/ 44 w 71"/>
                <a:gd name="T7" fmla="*/ 94 h 143"/>
                <a:gd name="T8" fmla="*/ 60 w 71"/>
                <a:gd name="T9" fmla="*/ 123 h 143"/>
                <a:gd name="T10" fmla="*/ 71 w 71"/>
                <a:gd name="T11" fmla="*/ 143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>
                <a:gd name="T0" fmla="*/ 0 w 205"/>
                <a:gd name="T1" fmla="*/ 0 h 36"/>
                <a:gd name="T2" fmla="*/ 40 w 205"/>
                <a:gd name="T3" fmla="*/ 14 h 36"/>
                <a:gd name="T4" fmla="*/ 100 w 205"/>
                <a:gd name="T5" fmla="*/ 29 h 36"/>
                <a:gd name="T6" fmla="*/ 140 w 205"/>
                <a:gd name="T7" fmla="*/ 34 h 36"/>
                <a:gd name="T8" fmla="*/ 186 w 205"/>
                <a:gd name="T9" fmla="*/ 36 h 36"/>
                <a:gd name="T10" fmla="*/ 205 w 20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>
                <a:gd name="T0" fmla="*/ 198 w 198"/>
                <a:gd name="T1" fmla="*/ 53 h 53"/>
                <a:gd name="T2" fmla="*/ 141 w 198"/>
                <a:gd name="T3" fmla="*/ 44 h 53"/>
                <a:gd name="T4" fmla="*/ 92 w 198"/>
                <a:gd name="T5" fmla="*/ 31 h 53"/>
                <a:gd name="T6" fmla="*/ 35 w 198"/>
                <a:gd name="T7" fmla="*/ 11 h 53"/>
                <a:gd name="T8" fmla="*/ 0 w 198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>
                <a:gd name="T0" fmla="*/ 0 w 27"/>
                <a:gd name="T1" fmla="*/ 9 h 9"/>
                <a:gd name="T2" fmla="*/ 14 w 27"/>
                <a:gd name="T3" fmla="*/ 7 h 9"/>
                <a:gd name="T4" fmla="*/ 27 w 27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>
                <a:gd name="T0" fmla="*/ 47 w 87"/>
                <a:gd name="T1" fmla="*/ 378 h 378"/>
                <a:gd name="T2" fmla="*/ 38 w 87"/>
                <a:gd name="T3" fmla="*/ 304 h 378"/>
                <a:gd name="T4" fmla="*/ 31 w 87"/>
                <a:gd name="T5" fmla="*/ 237 h 378"/>
                <a:gd name="T6" fmla="*/ 19 w 87"/>
                <a:gd name="T7" fmla="*/ 172 h 378"/>
                <a:gd name="T8" fmla="*/ 12 w 87"/>
                <a:gd name="T9" fmla="*/ 118 h 378"/>
                <a:gd name="T10" fmla="*/ 6 w 87"/>
                <a:gd name="T11" fmla="*/ 78 h 378"/>
                <a:gd name="T12" fmla="*/ 0 w 87"/>
                <a:gd name="T13" fmla="*/ 36 h 378"/>
                <a:gd name="T14" fmla="*/ 0 w 87"/>
                <a:gd name="T15" fmla="*/ 11 h 378"/>
                <a:gd name="T16" fmla="*/ 0 w 87"/>
                <a:gd name="T17" fmla="*/ 0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>
                <a:gd name="T0" fmla="*/ 119 w 119"/>
                <a:gd name="T1" fmla="*/ 163 h 163"/>
                <a:gd name="T2" fmla="*/ 89 w 119"/>
                <a:gd name="T3" fmla="*/ 127 h 163"/>
                <a:gd name="T4" fmla="*/ 54 w 119"/>
                <a:gd name="T5" fmla="*/ 85 h 163"/>
                <a:gd name="T6" fmla="*/ 27 w 119"/>
                <a:gd name="T7" fmla="*/ 40 h 163"/>
                <a:gd name="T8" fmla="*/ 5 w 119"/>
                <a:gd name="T9" fmla="*/ 9 h 163"/>
                <a:gd name="T10" fmla="*/ 0 w 11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>
                <a:gd name="T0" fmla="*/ 0 w 21"/>
                <a:gd name="T1" fmla="*/ 83 h 83"/>
                <a:gd name="T2" fmla="*/ 5 w 21"/>
                <a:gd name="T3" fmla="*/ 56 h 83"/>
                <a:gd name="T4" fmla="*/ 13 w 21"/>
                <a:gd name="T5" fmla="*/ 32 h 83"/>
                <a:gd name="T6" fmla="*/ 21 w 21"/>
                <a:gd name="T7" fmla="*/ 14 h 83"/>
                <a:gd name="T8" fmla="*/ 21 w 21"/>
                <a:gd name="T9" fmla="*/ 5 h 83"/>
                <a:gd name="T10" fmla="*/ 21 w 21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>
                <a:gd name="T0" fmla="*/ 71 w 71"/>
                <a:gd name="T1" fmla="*/ 106 h 106"/>
                <a:gd name="T2" fmla="*/ 49 w 71"/>
                <a:gd name="T3" fmla="*/ 81 h 106"/>
                <a:gd name="T4" fmla="*/ 27 w 71"/>
                <a:gd name="T5" fmla="*/ 41 h 106"/>
                <a:gd name="T6" fmla="*/ 16 w 71"/>
                <a:gd name="T7" fmla="*/ 20 h 106"/>
                <a:gd name="T8" fmla="*/ 8 w 71"/>
                <a:gd name="T9" fmla="*/ 12 h 106"/>
                <a:gd name="T10" fmla="*/ 0 w 71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>
                <a:gd name="T0" fmla="*/ 30 w 30"/>
                <a:gd name="T1" fmla="*/ 0 h 83"/>
                <a:gd name="T2" fmla="*/ 25 w 30"/>
                <a:gd name="T3" fmla="*/ 11 h 83"/>
                <a:gd name="T4" fmla="*/ 8 w 30"/>
                <a:gd name="T5" fmla="*/ 33 h 83"/>
                <a:gd name="T6" fmla="*/ 0 w 30"/>
                <a:gd name="T7" fmla="*/ 54 h 83"/>
                <a:gd name="T8" fmla="*/ 0 w 30"/>
                <a:gd name="T9" fmla="*/ 74 h 83"/>
                <a:gd name="T10" fmla="*/ 0 w 30"/>
                <a:gd name="T11" fmla="*/ 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>
                <a:gd name="T0" fmla="*/ 14 w 79"/>
                <a:gd name="T1" fmla="*/ 253 h 253"/>
                <a:gd name="T2" fmla="*/ 3 w 79"/>
                <a:gd name="T3" fmla="*/ 199 h 253"/>
                <a:gd name="T4" fmla="*/ 0 w 79"/>
                <a:gd name="T5" fmla="*/ 177 h 253"/>
                <a:gd name="T6" fmla="*/ 0 w 79"/>
                <a:gd name="T7" fmla="*/ 148 h 253"/>
                <a:gd name="T8" fmla="*/ 3 w 79"/>
                <a:gd name="T9" fmla="*/ 121 h 253"/>
                <a:gd name="T10" fmla="*/ 11 w 79"/>
                <a:gd name="T11" fmla="*/ 98 h 253"/>
                <a:gd name="T12" fmla="*/ 22 w 79"/>
                <a:gd name="T13" fmla="*/ 83 h 253"/>
                <a:gd name="T14" fmla="*/ 38 w 79"/>
                <a:gd name="T15" fmla="*/ 67 h 253"/>
                <a:gd name="T16" fmla="*/ 54 w 79"/>
                <a:gd name="T17" fmla="*/ 47 h 253"/>
                <a:gd name="T18" fmla="*/ 70 w 79"/>
                <a:gd name="T19" fmla="*/ 18 h 253"/>
                <a:gd name="T20" fmla="*/ 79 w 79"/>
                <a:gd name="T21" fmla="*/ 0 h 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>
                <a:gd name="T0" fmla="*/ 0 w 46"/>
                <a:gd name="T1" fmla="*/ 23 h 23"/>
                <a:gd name="T2" fmla="*/ 24 w 46"/>
                <a:gd name="T3" fmla="*/ 14 h 23"/>
                <a:gd name="T4" fmla="*/ 40 w 46"/>
                <a:gd name="T5" fmla="*/ 5 h 23"/>
                <a:gd name="T6" fmla="*/ 46 w 4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>
                <a:gd name="T0" fmla="*/ 0 w 248"/>
                <a:gd name="T1" fmla="*/ 99 h 99"/>
                <a:gd name="T2" fmla="*/ 10 w 248"/>
                <a:gd name="T3" fmla="*/ 92 h 99"/>
                <a:gd name="T4" fmla="*/ 27 w 248"/>
                <a:gd name="T5" fmla="*/ 79 h 99"/>
                <a:gd name="T6" fmla="*/ 54 w 248"/>
                <a:gd name="T7" fmla="*/ 65 h 99"/>
                <a:gd name="T8" fmla="*/ 78 w 248"/>
                <a:gd name="T9" fmla="*/ 52 h 99"/>
                <a:gd name="T10" fmla="*/ 127 w 248"/>
                <a:gd name="T11" fmla="*/ 32 h 99"/>
                <a:gd name="T12" fmla="*/ 156 w 248"/>
                <a:gd name="T13" fmla="*/ 23 h 99"/>
                <a:gd name="T14" fmla="*/ 194 w 248"/>
                <a:gd name="T15" fmla="*/ 14 h 99"/>
                <a:gd name="T16" fmla="*/ 224 w 248"/>
                <a:gd name="T17" fmla="*/ 9 h 99"/>
                <a:gd name="T18" fmla="*/ 240 w 248"/>
                <a:gd name="T19" fmla="*/ 5 h 99"/>
                <a:gd name="T20" fmla="*/ 248 w 248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>
                <a:gd name="T0" fmla="*/ 62 w 62"/>
                <a:gd name="T1" fmla="*/ 0 h 77"/>
                <a:gd name="T2" fmla="*/ 46 w 62"/>
                <a:gd name="T3" fmla="*/ 5 h 77"/>
                <a:gd name="T4" fmla="*/ 35 w 62"/>
                <a:gd name="T5" fmla="*/ 14 h 77"/>
                <a:gd name="T6" fmla="*/ 22 w 62"/>
                <a:gd name="T7" fmla="*/ 32 h 77"/>
                <a:gd name="T8" fmla="*/ 11 w 62"/>
                <a:gd name="T9" fmla="*/ 52 h 77"/>
                <a:gd name="T10" fmla="*/ 6 w 62"/>
                <a:gd name="T11" fmla="*/ 63 h 77"/>
                <a:gd name="T12" fmla="*/ 0 w 62"/>
                <a:gd name="T13" fmla="*/ 7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>
                <a:gd name="T0" fmla="*/ 0 w 446"/>
                <a:gd name="T1" fmla="*/ 0 h 38"/>
                <a:gd name="T2" fmla="*/ 22 w 446"/>
                <a:gd name="T3" fmla="*/ 2 h 38"/>
                <a:gd name="T4" fmla="*/ 90 w 446"/>
                <a:gd name="T5" fmla="*/ 2 h 38"/>
                <a:gd name="T6" fmla="*/ 146 w 446"/>
                <a:gd name="T7" fmla="*/ 7 h 38"/>
                <a:gd name="T8" fmla="*/ 184 w 446"/>
                <a:gd name="T9" fmla="*/ 16 h 38"/>
                <a:gd name="T10" fmla="*/ 206 w 446"/>
                <a:gd name="T11" fmla="*/ 20 h 38"/>
                <a:gd name="T12" fmla="*/ 252 w 446"/>
                <a:gd name="T13" fmla="*/ 25 h 38"/>
                <a:gd name="T14" fmla="*/ 306 w 446"/>
                <a:gd name="T15" fmla="*/ 32 h 38"/>
                <a:gd name="T16" fmla="*/ 335 w 446"/>
                <a:gd name="T17" fmla="*/ 38 h 38"/>
                <a:gd name="T18" fmla="*/ 357 w 446"/>
                <a:gd name="T19" fmla="*/ 38 h 38"/>
                <a:gd name="T20" fmla="*/ 400 w 446"/>
                <a:gd name="T21" fmla="*/ 34 h 38"/>
                <a:gd name="T22" fmla="*/ 427 w 446"/>
                <a:gd name="T23" fmla="*/ 34 h 38"/>
                <a:gd name="T24" fmla="*/ 446 w 446"/>
                <a:gd name="T25" fmla="*/ 29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>
                <a:gd name="T0" fmla="*/ 70 w 70"/>
                <a:gd name="T1" fmla="*/ 36 h 36"/>
                <a:gd name="T2" fmla="*/ 45 w 70"/>
                <a:gd name="T3" fmla="*/ 18 h 36"/>
                <a:gd name="T4" fmla="*/ 21 w 70"/>
                <a:gd name="T5" fmla="*/ 9 h 36"/>
                <a:gd name="T6" fmla="*/ 0 w 7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>
                <a:gd name="T0" fmla="*/ 111 w 111"/>
                <a:gd name="T1" fmla="*/ 0 h 81"/>
                <a:gd name="T2" fmla="*/ 98 w 111"/>
                <a:gd name="T3" fmla="*/ 14 h 81"/>
                <a:gd name="T4" fmla="*/ 60 w 111"/>
                <a:gd name="T5" fmla="*/ 32 h 81"/>
                <a:gd name="T6" fmla="*/ 30 w 111"/>
                <a:gd name="T7" fmla="*/ 50 h 81"/>
                <a:gd name="T8" fmla="*/ 14 w 111"/>
                <a:gd name="T9" fmla="*/ 65 h 81"/>
                <a:gd name="T10" fmla="*/ 8 w 111"/>
                <a:gd name="T11" fmla="*/ 72 h 81"/>
                <a:gd name="T12" fmla="*/ 0 w 111"/>
                <a:gd name="T13" fmla="*/ 8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>
                <a:gd name="T0" fmla="*/ 109 w 76"/>
                <a:gd name="T1" fmla="*/ 62 h 69"/>
                <a:gd name="T2" fmla="*/ 85 w 76"/>
                <a:gd name="T3" fmla="*/ 42 h 69"/>
                <a:gd name="T4" fmla="*/ 57 w 76"/>
                <a:gd name="T5" fmla="*/ 24 h 69"/>
                <a:gd name="T6" fmla="*/ 34 w 76"/>
                <a:gd name="T7" fmla="*/ 13 h 69"/>
                <a:gd name="T8" fmla="*/ 16 w 76"/>
                <a:gd name="T9" fmla="*/ 4 h 69"/>
                <a:gd name="T10" fmla="*/ 0 w 7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6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23088"/>
            <a:ext cx="7543800" cy="1581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76000"/>
                    </a:prstClr>
                  </a:outerShdw>
                </a:effectLst>
              </a:rPr>
              <a:t>Всё что нужно знать о гриппе </a:t>
            </a:r>
            <a:endParaRPr lang="en-US" b="1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76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5086350" cy="4340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6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762000" y="1447800"/>
            <a:ext cx="7696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ru-RU" altLang="en-US" sz="2000" b="1">
                <a:solidFill>
                  <a:srgbClr val="3333CC"/>
                </a:solidFill>
                <a:latin typeface="Century Gothic" panose="020B0502020202020204" pitchFamily="34" charset="0"/>
              </a:rPr>
              <a:t>острое инфекционное заболевание дыхательных путей, вызываемое вирусом гриппа</a:t>
            </a:r>
            <a:r>
              <a:rPr lang="en-US" altLang="en-US" sz="2000" b="1">
                <a:solidFill>
                  <a:srgbClr val="3333CC"/>
                </a:solidFill>
                <a:latin typeface="Century Gothic" panose="020B0502020202020204" pitchFamily="34" charset="0"/>
              </a:rPr>
              <a:t>;</a:t>
            </a:r>
            <a:endParaRPr lang="ru-RU" altLang="en-US" sz="2000" b="1">
              <a:solidFill>
                <a:srgbClr val="3333CC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en-US" sz="2000" b="1">
                <a:solidFill>
                  <a:srgbClr val="3333CC"/>
                </a:solidFill>
                <a:latin typeface="Century Gothic" panose="020B0502020202020204" pitchFamily="34" charset="0"/>
              </a:rPr>
              <a:t>входит в группу острых респираторных вирусных инфекций (ОРВИ)</a:t>
            </a:r>
            <a:r>
              <a:rPr lang="en-US" altLang="en-US" sz="2000" b="1">
                <a:solidFill>
                  <a:srgbClr val="3333CC"/>
                </a:solidFill>
                <a:latin typeface="Century Gothic" panose="020B0502020202020204" pitchFamily="34" charset="0"/>
              </a:rPr>
              <a:t>;</a:t>
            </a:r>
            <a:endParaRPr lang="ru-RU" altLang="en-US" sz="2000" b="1">
              <a:solidFill>
                <a:srgbClr val="3333CC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ru-RU" altLang="en-US" sz="2000" b="1">
                <a:solidFill>
                  <a:srgbClr val="3333CC"/>
                </a:solidFill>
                <a:latin typeface="Century Gothic" panose="020B0502020202020204" pitchFamily="34" charset="0"/>
              </a:rPr>
              <a:t>в настоящее время выявлено более 2000 вариантов вируса гриппа.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1764" y="381000"/>
            <a:ext cx="8305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i="1" dirty="0">
                <a:ln w="1905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</a:rPr>
              <a:t>Что же такое Грипп?</a:t>
            </a:r>
          </a:p>
        </p:txBody>
      </p:sp>
      <p:pic>
        <p:nvPicPr>
          <p:cNvPr id="5124" name="Picture 5" descr="2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>
                <a:solidFill>
                  <a:srgbClr val="00B050"/>
                </a:solidFill>
              </a:rPr>
              <a:t>Передача вируса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745" y="1828800"/>
            <a:ext cx="7543801" cy="40233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en-US" sz="2800" smtClean="0"/>
              <a:t>   осуществляется воздушно-капельным путем; при дыхании, чихании, кашле, разговоре вирус выделяется в огромной концентрации и может находиться во взвешенном состоянии несколько минут.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en-US" sz="2800" smtClean="0"/>
          </a:p>
        </p:txBody>
      </p:sp>
      <p:pic>
        <p:nvPicPr>
          <p:cNvPr id="6148" name="Picture 2" descr="C:\Documents and Settings\admin\Рабочий стол\old com\Все мамины файлы\Animated\j02237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Documents and Settings\admin\Рабочий стол\old com\Все мамины файлы\Animated\j028667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8575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Symptoms of swine flu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924550" cy="50958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858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гриппа</a:t>
            </a:r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219200" y="152400"/>
            <a:ext cx="7543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/>
              <a:t>В  период заболевания человеку необходим постельный режим. Если не лечить грипп или лечить его неправильно, то неизбежно возникнут осложнения. Это  воспаление среднего уха, воспаление придаточных пазух носа, и ангина , воспаление глотки. Грипп может дать осложнение на сердце и не только. Поэтому будьте очень внимательны к состоянию своего здоровья.</a:t>
            </a:r>
          </a:p>
        </p:txBody>
      </p:sp>
      <p:pic>
        <p:nvPicPr>
          <p:cNvPr id="3" name="Picture 7" descr="j02407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281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ctrTitle"/>
          </p:nvPr>
        </p:nvSpPr>
        <p:spPr>
          <a:xfrm>
            <a:off x="838200" y="-152400"/>
            <a:ext cx="7620000" cy="213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en-US" dirty="0" smtClean="0">
                <a:solidFill>
                  <a:srgbClr val="FF0000"/>
                </a:solidFill>
              </a:rPr>
              <a:t>Как уберечься от гриппа</a:t>
            </a:r>
            <a:r>
              <a:rPr lang="ru-RU" altLang="en-US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21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543800" cy="2286000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1.Старайтесь избегать контакта с людьми, у которых есть признаки простуды: кашель, чихание, повышенная температура тела и др.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2.Старайтесь во время эпидемии гриппа не посещать общественные места (магазины, аптеки, общественный транспорт).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3.Используйте защитную ватно-марлевую повязку.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9220" name="Рисунок 4" descr="30-085448-svinoi-gripp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006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771774624347aabcb763d8b238991322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7432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6" descr="af00f70bcd3f79a902ded0868a4c61a7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717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а 58 из 24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187700" cy="25146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143000" y="4648200"/>
            <a:ext cx="7162800" cy="15811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400" b="1" i="1">
                <a:solidFill>
                  <a:srgbClr val="C00000"/>
                </a:solidFill>
                <a:cs typeface="Arial" panose="020B0604020202020204" pitchFamily="34" charset="0"/>
              </a:rPr>
              <a:t>«Придерживайтесь здорового образа жизни, включая полноценный сон, употребление здоровой пищи, физическую активность». </a:t>
            </a:r>
          </a:p>
        </p:txBody>
      </p:sp>
      <p:sp>
        <p:nvSpPr>
          <p:cNvPr id="10244" name="WordArt 8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Профилактика гриппа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45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198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Retrospect</vt:lpstr>
      <vt:lpstr>Всё что нужно знать о гриппе </vt:lpstr>
      <vt:lpstr>PowerPoint Presentation</vt:lpstr>
      <vt:lpstr>Передача вируса</vt:lpstr>
      <vt:lpstr>PowerPoint Presentation</vt:lpstr>
      <vt:lpstr>PowerPoint Presentation</vt:lpstr>
      <vt:lpstr>Как уберечься от гриппа.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Урок</dc:subject>
  <dc:creator>Стрелкова Н.</dc:creator>
  <cp:lastModifiedBy>pptforschool.ru</cp:lastModifiedBy>
  <cp:revision>40</cp:revision>
  <cp:lastPrinted>1601-01-01T00:00:00Z</cp:lastPrinted>
  <dcterms:created xsi:type="dcterms:W3CDTF">1601-01-01T00:00:00Z</dcterms:created>
  <dcterms:modified xsi:type="dcterms:W3CDTF">2018-01-18T14:31:33Z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